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9" r:id="rId7"/>
    <p:sldId id="270" r:id="rId8"/>
    <p:sldId id="271" r:id="rId9"/>
    <p:sldId id="272" r:id="rId10"/>
    <p:sldId id="273"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545345"/>
    <a:srgbClr val="CB40EF"/>
    <a:srgbClr val="F1586C"/>
    <a:srgbClr val="A6D401"/>
    <a:srgbClr val="F97AD6"/>
    <a:srgbClr val="F6967A"/>
    <a:srgbClr val="A079B6"/>
    <a:srgbClr val="3ECEFE"/>
    <a:srgbClr val="FE9B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87" d="100"/>
          <a:sy n="87" d="100"/>
        </p:scale>
        <p:origin x="6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1476-06ED-4B94-9E58-8C0394E18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30FF7D-0651-4FEC-B3F9-962810FBF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754F5-20B9-44BB-BAEC-CFEF1A01799A}"/>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CAD6E558-9477-4981-B8F9-02E1F4E94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D10ED-4A0F-49D7-95BD-A55DBA6B0593}"/>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3387164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EDEF-BADE-4272-95CD-51300900B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8AA84-2CB1-46D4-AB6D-50C433E0B7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19A77-EB19-4273-9789-EF8BC180CD90}"/>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B4F1F020-91F6-4B57-BC6C-BBA0FF229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FA5CC-1A20-4386-90BE-B8505AA9366F}"/>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212461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9A95FF-39B7-4303-81E5-C4BCF11D89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779F4-5F3C-4BC6-A49F-BFC83D2EE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15C7E-1E66-41DB-A674-0F7C5DFFE509}"/>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61C41E4E-C9A1-41BE-AB25-27DCAE1DE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95EA5-B6FB-4D9F-AFEE-9AC0CE9588D9}"/>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199387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BAF0-1656-4571-9DF3-9DE9F70D8C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DC896-291E-4ECC-92C5-86BF6FAD0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63FEB-3AA5-4C08-A7D4-28026F203A17}"/>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7BC69260-9D47-4AA4-9A4A-1518B28B8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9E7A9-53D5-4544-9CAA-ABCF7E6799F4}"/>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64799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B064-7436-4997-BF8A-582208C11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39561C-CB7C-4D4D-9B85-D9C62CA60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B2C2C-A7B6-4657-8247-58876681B8E7}"/>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19502584-9E7D-4475-A896-05DDC8949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E5966-2DA6-47F7-A33B-BF4E01C39FF3}"/>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197632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A020-EE35-49E1-AD4A-FCC130DF7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B7BFA-FCD0-4BA8-A32B-F7706524E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29BF0-2E04-43BB-8FD5-F0D28482A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37D7A9-850A-4F34-8BC8-A7BC7F03953D}"/>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6" name="Footer Placeholder 5">
            <a:extLst>
              <a:ext uri="{FF2B5EF4-FFF2-40B4-BE49-F238E27FC236}">
                <a16:creationId xmlns:a16="http://schemas.microsoft.com/office/drawing/2014/main" id="{F1311404-A048-4F3B-BA0A-69168049C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8E2DF-5A23-47CE-BA77-EEBEF835C1D4}"/>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28476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DFE0-1796-4458-93CD-D98AD1448C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58480E-2F0E-459A-8E19-54F600F7D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4FC44-7C8C-49CD-AED3-36AB7BA005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10DCA-666C-4324-B8B2-E089040C0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923C1-CA88-4532-BC89-0E1AC7817A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351EC4-607A-462B-B6DB-1DB70EEBBDD1}"/>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8" name="Footer Placeholder 7">
            <a:extLst>
              <a:ext uri="{FF2B5EF4-FFF2-40B4-BE49-F238E27FC236}">
                <a16:creationId xmlns:a16="http://schemas.microsoft.com/office/drawing/2014/main" id="{B0942970-94A4-415D-8D1A-4B064577AE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5F3B7C-596C-4D25-9021-9BBC7A9E58DB}"/>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576332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3E00-031E-4DBC-9D14-67803C341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5077A-15D9-4636-BE6D-4E83142B5C99}"/>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4" name="Footer Placeholder 3">
            <a:extLst>
              <a:ext uri="{FF2B5EF4-FFF2-40B4-BE49-F238E27FC236}">
                <a16:creationId xmlns:a16="http://schemas.microsoft.com/office/drawing/2014/main" id="{A88EF783-39B8-4F4E-8F99-0FF5BDF70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E87BC2-DBF6-44A5-8A81-9258C0403A64}"/>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58459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0395DD-36E0-4E6F-8030-4DDA79C156D7}"/>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3" name="Footer Placeholder 2">
            <a:extLst>
              <a:ext uri="{FF2B5EF4-FFF2-40B4-BE49-F238E27FC236}">
                <a16:creationId xmlns:a16="http://schemas.microsoft.com/office/drawing/2014/main" id="{E84B8352-4B0F-4F21-B2F9-33BAF33AC7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3B76F7-882D-4169-A0EE-B811AE591C32}"/>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3563239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FD2B-B461-43CF-965B-2419997BE0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EACD9-4368-41A5-92E9-905D21DF9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6E878F-2C04-4642-98A9-B4F8332B3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3BF63-C3D6-423B-B7C1-4187DEBD65DB}"/>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6" name="Footer Placeholder 5">
            <a:extLst>
              <a:ext uri="{FF2B5EF4-FFF2-40B4-BE49-F238E27FC236}">
                <a16:creationId xmlns:a16="http://schemas.microsoft.com/office/drawing/2014/main" id="{D4802BDC-3368-46F5-998F-4088825FA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13CDC-C528-49C3-B623-6CEA44FD46B2}"/>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39094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515F-F337-47DE-97E1-B217EA08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CBFA7-0EEB-43AC-BD6B-776B91B5C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9FE84E-0C5C-48BE-B00F-6201B9474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E75E7-9BDD-4166-970F-4B8537BA867B}"/>
              </a:ext>
            </a:extLst>
          </p:cNvPr>
          <p:cNvSpPr>
            <a:spLocks noGrp="1"/>
          </p:cNvSpPr>
          <p:nvPr>
            <p:ph type="dt" sz="half" idx="10"/>
          </p:nvPr>
        </p:nvSpPr>
        <p:spPr/>
        <p:txBody>
          <a:bodyPr/>
          <a:lstStyle/>
          <a:p>
            <a:fld id="{CFB457BC-80F4-44A4-998D-697E103950DE}" type="datetimeFigureOut">
              <a:rPr lang="en-US" smtClean="0"/>
              <a:t>10/31/2023</a:t>
            </a:fld>
            <a:endParaRPr lang="en-US"/>
          </a:p>
        </p:txBody>
      </p:sp>
      <p:sp>
        <p:nvSpPr>
          <p:cNvPr id="6" name="Footer Placeholder 5">
            <a:extLst>
              <a:ext uri="{FF2B5EF4-FFF2-40B4-BE49-F238E27FC236}">
                <a16:creationId xmlns:a16="http://schemas.microsoft.com/office/drawing/2014/main" id="{492C68E8-7D1B-4F46-9E89-7EA9D87BE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D14D5-CB34-4F2B-9789-C3D4D1BEA695}"/>
              </a:ext>
            </a:extLst>
          </p:cNvPr>
          <p:cNvSpPr>
            <a:spLocks noGrp="1"/>
          </p:cNvSpPr>
          <p:nvPr>
            <p:ph type="sldNum" sz="quarter" idx="12"/>
          </p:nvPr>
        </p:nvSpPr>
        <p:spPr/>
        <p:txBody>
          <a:bodyPr/>
          <a:lstStyle/>
          <a:p>
            <a:fld id="{7A9671A8-1E83-441C-B1C8-96DBEEAE069B}" type="slidenum">
              <a:rPr lang="en-US" smtClean="0"/>
              <a:t>‹#›</a:t>
            </a:fld>
            <a:endParaRPr lang="en-US"/>
          </a:p>
        </p:txBody>
      </p:sp>
    </p:spTree>
    <p:extLst>
      <p:ext uri="{BB962C8B-B14F-4D97-AF65-F5344CB8AC3E}">
        <p14:creationId xmlns:p14="http://schemas.microsoft.com/office/powerpoint/2010/main" val="139935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B4E10-7AB0-4CB7-B49C-6EC473A79D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3884C-6BC0-4EFB-8110-61015F360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F80E2-7B8F-428E-9385-9A85BCB4E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457BC-80F4-44A4-998D-697E103950DE}" type="datetimeFigureOut">
              <a:rPr lang="en-US" smtClean="0"/>
              <a:t>10/31/2023</a:t>
            </a:fld>
            <a:endParaRPr lang="en-US"/>
          </a:p>
        </p:txBody>
      </p:sp>
      <p:sp>
        <p:nvSpPr>
          <p:cNvPr id="5" name="Footer Placeholder 4">
            <a:extLst>
              <a:ext uri="{FF2B5EF4-FFF2-40B4-BE49-F238E27FC236}">
                <a16:creationId xmlns:a16="http://schemas.microsoft.com/office/drawing/2014/main" id="{62E07321-94BC-4CC3-877D-398EDB09F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E4F165-5776-48E7-A1B1-0F457F330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671A8-1E83-441C-B1C8-96DBEEAE069B}" type="slidenum">
              <a:rPr lang="en-US" smtClean="0"/>
              <a:t>‹#›</a:t>
            </a:fld>
            <a:endParaRPr lang="en-US"/>
          </a:p>
        </p:txBody>
      </p:sp>
    </p:spTree>
    <p:extLst>
      <p:ext uri="{BB962C8B-B14F-4D97-AF65-F5344CB8AC3E}">
        <p14:creationId xmlns:p14="http://schemas.microsoft.com/office/powerpoint/2010/main" val="1858358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26.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26.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8.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0.jp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26.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26.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jp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6.jpeg"/><Relationship Id="rId5" Type="http://schemas.openxmlformats.org/officeDocument/2006/relationships/image" Target="../media/image12.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jp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26.jpeg"/><Relationship Id="rId5" Type="http://schemas.openxmlformats.org/officeDocument/2006/relationships/image" Target="../media/image13.png"/><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ccounting - Image of an accountant working with financial data with a calculator">
            <a:extLst>
              <a:ext uri="{FF2B5EF4-FFF2-40B4-BE49-F238E27FC236}">
                <a16:creationId xmlns:a16="http://schemas.microsoft.com/office/drawing/2014/main" id="{028A9D89-4170-4023-A310-CEFF35524F4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79000"/>
                    </a14:imgEffect>
                    <a14:imgEffect>
                      <a14:colorTemperature colorTemp="5900"/>
                    </a14:imgEffect>
                    <a14:imgEffect>
                      <a14:brightnessContrast bright="-38000" contrast="20000"/>
                    </a14:imgEffect>
                  </a14:imgLayer>
                </a14:imgProps>
              </a:ext>
              <a:ext uri="{28A0092B-C50C-407E-A947-70E740481C1C}">
                <a14:useLocalDpi xmlns:a14="http://schemas.microsoft.com/office/drawing/2010/main" val="0"/>
              </a:ext>
            </a:extLst>
          </a:blip>
          <a:srcRect t="29807" r="751" b="6253"/>
          <a:stretch/>
        </p:blipFill>
        <p:spPr bwMode="auto">
          <a:xfrm>
            <a:off x="753979" y="-1"/>
            <a:ext cx="10786670" cy="4929846"/>
          </a:xfrm>
          <a:custGeom>
            <a:avLst/>
            <a:gdLst>
              <a:gd name="connsiteX0" fmla="*/ 0 w 10786670"/>
              <a:gd name="connsiteY0" fmla="*/ 0 h 4929846"/>
              <a:gd name="connsiteX1" fmla="*/ 10786670 w 10786670"/>
              <a:gd name="connsiteY1" fmla="*/ 0 h 4929846"/>
              <a:gd name="connsiteX2" fmla="*/ 950563 w 10786670"/>
              <a:gd name="connsiteY2" fmla="*/ 4929846 h 4929846"/>
              <a:gd name="connsiteX3" fmla="*/ 0 w 10786670"/>
              <a:gd name="connsiteY3" fmla="*/ 68643 h 4929846"/>
            </a:gdLst>
            <a:ahLst/>
            <a:cxnLst>
              <a:cxn ang="0">
                <a:pos x="connsiteX0" y="connsiteY0"/>
              </a:cxn>
              <a:cxn ang="0">
                <a:pos x="connsiteX1" y="connsiteY1"/>
              </a:cxn>
              <a:cxn ang="0">
                <a:pos x="connsiteX2" y="connsiteY2"/>
              </a:cxn>
              <a:cxn ang="0">
                <a:pos x="connsiteX3" y="connsiteY3"/>
              </a:cxn>
            </a:cxnLst>
            <a:rect l="l" t="t" r="r" b="b"/>
            <a:pathLst>
              <a:path w="10786670" h="4929846">
                <a:moveTo>
                  <a:pt x="0" y="0"/>
                </a:moveTo>
                <a:lnTo>
                  <a:pt x="10786670" y="0"/>
                </a:lnTo>
                <a:lnTo>
                  <a:pt x="950563" y="4929846"/>
                </a:lnTo>
                <a:lnTo>
                  <a:pt x="0" y="68643"/>
                </a:lnTo>
                <a:close/>
              </a:path>
            </a:pathLst>
          </a:cu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F299B9AF-2305-484B-9F64-60FD509B4F91}"/>
              </a:ext>
            </a:extLst>
          </p:cNvPr>
          <p:cNvSpPr/>
          <p:nvPr/>
        </p:nvSpPr>
        <p:spPr>
          <a:xfrm>
            <a:off x="0" y="0"/>
            <a:ext cx="12192000" cy="6858000"/>
          </a:xfrm>
          <a:custGeom>
            <a:avLst/>
            <a:gdLst>
              <a:gd name="connsiteX0" fmla="*/ 0 w 12192000"/>
              <a:gd name="connsiteY0" fmla="*/ 0 h 6858000"/>
              <a:gd name="connsiteX1" fmla="*/ 753978 w 12192000"/>
              <a:gd name="connsiteY1" fmla="*/ 0 h 6858000"/>
              <a:gd name="connsiteX2" fmla="*/ 2053388 w 12192000"/>
              <a:gd name="connsiteY2" fmla="*/ 4507830 h 6858000"/>
              <a:gd name="connsiteX3" fmla="*/ 11566355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753978" y="0"/>
                </a:lnTo>
                <a:lnTo>
                  <a:pt x="2053388" y="4507830"/>
                </a:lnTo>
                <a:lnTo>
                  <a:pt x="11566355" y="0"/>
                </a:lnTo>
                <a:lnTo>
                  <a:pt x="12192000" y="0"/>
                </a:lnTo>
                <a:lnTo>
                  <a:pt x="12192000" y="6858000"/>
                </a:lnTo>
                <a:lnTo>
                  <a:pt x="0" y="6858000"/>
                </a:lnTo>
                <a:close/>
              </a:path>
            </a:pathLst>
          </a:cu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7" name="Freeform: Shape 6">
            <a:extLst>
              <a:ext uri="{FF2B5EF4-FFF2-40B4-BE49-F238E27FC236}">
                <a16:creationId xmlns:a16="http://schemas.microsoft.com/office/drawing/2014/main" id="{982C1FA2-EBC2-4F19-B581-CAE51430373D}"/>
              </a:ext>
            </a:extLst>
          </p:cNvPr>
          <p:cNvSpPr/>
          <p:nvPr/>
        </p:nvSpPr>
        <p:spPr>
          <a:xfrm flipV="1">
            <a:off x="753979" y="-2"/>
            <a:ext cx="10812379" cy="5197643"/>
          </a:xfrm>
          <a:custGeom>
            <a:avLst/>
            <a:gdLst>
              <a:gd name="connsiteX0" fmla="*/ 1 w 10812379"/>
              <a:gd name="connsiteY0" fmla="*/ 5197637 h 5197643"/>
              <a:gd name="connsiteX1" fmla="*/ 1299410 w 10812379"/>
              <a:gd name="connsiteY1" fmla="*/ 689810 h 5197643"/>
              <a:gd name="connsiteX2" fmla="*/ 10812343 w 10812379"/>
              <a:gd name="connsiteY2" fmla="*/ 5197624 h 5197643"/>
              <a:gd name="connsiteX3" fmla="*/ 1010653 w 10812379"/>
              <a:gd name="connsiteY3" fmla="*/ 0 h 5197643"/>
              <a:gd name="connsiteX4" fmla="*/ 0 w 10812379"/>
              <a:gd name="connsiteY4" fmla="*/ 5197643 h 5197643"/>
              <a:gd name="connsiteX5" fmla="*/ 10812379 w 10812379"/>
              <a:gd name="connsiteY5" fmla="*/ 5197643 h 5197643"/>
              <a:gd name="connsiteX6" fmla="*/ 10812375 w 10812379"/>
              <a:gd name="connsiteY6" fmla="*/ 5197641 h 5197643"/>
              <a:gd name="connsiteX7" fmla="*/ 1 w 10812379"/>
              <a:gd name="connsiteY7" fmla="*/ 5197641 h 519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2379" h="5197643">
                <a:moveTo>
                  <a:pt x="1" y="5197637"/>
                </a:moveTo>
                <a:lnTo>
                  <a:pt x="1299410" y="689810"/>
                </a:lnTo>
                <a:lnTo>
                  <a:pt x="10812343" y="5197624"/>
                </a:lnTo>
                <a:lnTo>
                  <a:pt x="1010653" y="0"/>
                </a:lnTo>
                <a:close/>
                <a:moveTo>
                  <a:pt x="0" y="5197643"/>
                </a:moveTo>
                <a:lnTo>
                  <a:pt x="10812379" y="5197643"/>
                </a:lnTo>
                <a:lnTo>
                  <a:pt x="10812375" y="5197641"/>
                </a:lnTo>
                <a:lnTo>
                  <a:pt x="1" y="5197641"/>
                </a:lnTo>
                <a:close/>
              </a:path>
            </a:pathLst>
          </a:custGeom>
          <a:gradFill flip="none" rotWithShape="1">
            <a:gsLst>
              <a:gs pos="100000">
                <a:srgbClr val="A8049C"/>
              </a:gs>
              <a:gs pos="0">
                <a:srgbClr val="FF993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reeform: Shape 7">
            <a:extLst>
              <a:ext uri="{FF2B5EF4-FFF2-40B4-BE49-F238E27FC236}">
                <a16:creationId xmlns:a16="http://schemas.microsoft.com/office/drawing/2014/main" id="{A38D6E81-7D9E-461E-B5EC-D1045714C277}"/>
              </a:ext>
            </a:extLst>
          </p:cNvPr>
          <p:cNvSpPr/>
          <p:nvPr/>
        </p:nvSpPr>
        <p:spPr>
          <a:xfrm>
            <a:off x="9686033" y="5599094"/>
            <a:ext cx="858086" cy="412492"/>
          </a:xfrm>
          <a:custGeom>
            <a:avLst/>
            <a:gdLst>
              <a:gd name="connsiteX0" fmla="*/ 1 w 10812379"/>
              <a:gd name="connsiteY0" fmla="*/ 5197637 h 5197643"/>
              <a:gd name="connsiteX1" fmla="*/ 1299410 w 10812379"/>
              <a:gd name="connsiteY1" fmla="*/ 689810 h 5197643"/>
              <a:gd name="connsiteX2" fmla="*/ 10812343 w 10812379"/>
              <a:gd name="connsiteY2" fmla="*/ 5197624 h 5197643"/>
              <a:gd name="connsiteX3" fmla="*/ 1010653 w 10812379"/>
              <a:gd name="connsiteY3" fmla="*/ 0 h 5197643"/>
              <a:gd name="connsiteX4" fmla="*/ 0 w 10812379"/>
              <a:gd name="connsiteY4" fmla="*/ 5197643 h 5197643"/>
              <a:gd name="connsiteX5" fmla="*/ 10812379 w 10812379"/>
              <a:gd name="connsiteY5" fmla="*/ 5197643 h 5197643"/>
              <a:gd name="connsiteX6" fmla="*/ 10812375 w 10812379"/>
              <a:gd name="connsiteY6" fmla="*/ 5197641 h 5197643"/>
              <a:gd name="connsiteX7" fmla="*/ 1 w 10812379"/>
              <a:gd name="connsiteY7" fmla="*/ 5197641 h 519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2379" h="5197643">
                <a:moveTo>
                  <a:pt x="1" y="5197637"/>
                </a:moveTo>
                <a:lnTo>
                  <a:pt x="1299410" y="689810"/>
                </a:lnTo>
                <a:lnTo>
                  <a:pt x="10812343" y="5197624"/>
                </a:lnTo>
                <a:lnTo>
                  <a:pt x="1010653" y="0"/>
                </a:lnTo>
                <a:close/>
                <a:moveTo>
                  <a:pt x="0" y="5197643"/>
                </a:moveTo>
                <a:lnTo>
                  <a:pt x="10812379" y="5197643"/>
                </a:lnTo>
                <a:lnTo>
                  <a:pt x="10812375" y="5197641"/>
                </a:lnTo>
                <a:lnTo>
                  <a:pt x="1" y="5197641"/>
                </a:lnTo>
                <a:close/>
              </a:path>
            </a:pathLst>
          </a:custGeom>
          <a:gradFill flip="none" rotWithShape="1">
            <a:gsLst>
              <a:gs pos="100000">
                <a:srgbClr val="A8049C"/>
              </a:gs>
              <a:gs pos="0">
                <a:srgbClr val="FF993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0C79056-0133-4DBD-98AB-21BE52C5015D}"/>
              </a:ext>
            </a:extLst>
          </p:cNvPr>
          <p:cNvSpPr txBox="1"/>
          <p:nvPr/>
        </p:nvSpPr>
        <p:spPr>
          <a:xfrm>
            <a:off x="9561706" y="6038765"/>
            <a:ext cx="4716379" cy="461665"/>
          </a:xfrm>
          <a:prstGeom prst="rect">
            <a:avLst/>
          </a:prstGeom>
          <a:noFill/>
        </p:spPr>
        <p:txBody>
          <a:bodyPr wrap="square" rtlCol="0">
            <a:spAutoFit/>
          </a:bodyPr>
          <a:lstStyle/>
          <a:p>
            <a:r>
              <a:rPr lang="en-IN" sz="2400" dirty="0">
                <a:solidFill>
                  <a:schemeClr val="bg1">
                    <a:lumMod val="95000"/>
                  </a:schemeClr>
                </a:solidFill>
                <a:latin typeface="Montserrat Light" panose="00000400000000000000" pitchFamily="2" charset="0"/>
              </a:rPr>
              <a:t>Represent by</a:t>
            </a:r>
          </a:p>
        </p:txBody>
      </p:sp>
      <p:sp>
        <p:nvSpPr>
          <p:cNvPr id="10" name="TextBox 9">
            <a:extLst>
              <a:ext uri="{FF2B5EF4-FFF2-40B4-BE49-F238E27FC236}">
                <a16:creationId xmlns:a16="http://schemas.microsoft.com/office/drawing/2014/main" id="{EAC4B6FF-8518-4C2D-BC13-CC96C451F979}"/>
              </a:ext>
            </a:extLst>
          </p:cNvPr>
          <p:cNvSpPr txBox="1"/>
          <p:nvPr/>
        </p:nvSpPr>
        <p:spPr>
          <a:xfrm>
            <a:off x="9593791" y="6388714"/>
            <a:ext cx="3930315" cy="307777"/>
          </a:xfrm>
          <a:prstGeom prst="rect">
            <a:avLst/>
          </a:prstGeom>
          <a:noFill/>
        </p:spPr>
        <p:txBody>
          <a:bodyPr wrap="square" rtlCol="0">
            <a:spAutoFit/>
          </a:bodyPr>
          <a:lstStyle/>
          <a:p>
            <a:r>
              <a:rPr lang="en-IN" sz="1400" dirty="0">
                <a:solidFill>
                  <a:srgbClr val="FF9933"/>
                </a:solidFill>
                <a:latin typeface="Montserrat Light" panose="00000400000000000000" pitchFamily="2" charset="0"/>
              </a:rPr>
              <a:t>Group - 10</a:t>
            </a:r>
          </a:p>
        </p:txBody>
      </p:sp>
      <p:sp>
        <p:nvSpPr>
          <p:cNvPr id="11" name="TextBox 10">
            <a:extLst>
              <a:ext uri="{FF2B5EF4-FFF2-40B4-BE49-F238E27FC236}">
                <a16:creationId xmlns:a16="http://schemas.microsoft.com/office/drawing/2014/main" id="{505A634A-6EED-493C-9CCA-2B11F7327E08}"/>
              </a:ext>
            </a:extLst>
          </p:cNvPr>
          <p:cNvSpPr txBox="1"/>
          <p:nvPr/>
        </p:nvSpPr>
        <p:spPr>
          <a:xfrm>
            <a:off x="7794104" y="1120676"/>
            <a:ext cx="4317686" cy="2308324"/>
          </a:xfrm>
          <a:prstGeom prst="rect">
            <a:avLst/>
          </a:prstGeom>
          <a:noFill/>
        </p:spPr>
        <p:txBody>
          <a:bodyPr wrap="square" rtlCol="0">
            <a:spAutoFit/>
          </a:bodyPr>
          <a:lstStyle/>
          <a:p>
            <a:pPr algn="r"/>
            <a:r>
              <a:rPr lang="en-IN" sz="4800" dirty="0">
                <a:solidFill>
                  <a:schemeClr val="bg1">
                    <a:lumMod val="95000"/>
                  </a:schemeClr>
                </a:solidFill>
                <a:latin typeface="Montserrat Light" panose="00000400000000000000" pitchFamily="2" charset="0"/>
              </a:rPr>
              <a:t>The </a:t>
            </a:r>
          </a:p>
          <a:p>
            <a:pPr algn="r"/>
            <a:r>
              <a:rPr lang="en-IN" sz="4800" dirty="0">
                <a:solidFill>
                  <a:schemeClr val="bg1">
                    <a:lumMod val="95000"/>
                  </a:schemeClr>
                </a:solidFill>
                <a:latin typeface="Montserrat Light" panose="00000400000000000000" pitchFamily="2" charset="0"/>
              </a:rPr>
              <a:t>Accounting </a:t>
            </a:r>
          </a:p>
          <a:p>
            <a:pPr algn="r"/>
            <a:r>
              <a:rPr lang="en-IN" sz="4800" dirty="0">
                <a:solidFill>
                  <a:schemeClr val="bg1">
                    <a:lumMod val="95000"/>
                  </a:schemeClr>
                </a:solidFill>
                <a:latin typeface="Montserrat Light" panose="00000400000000000000" pitchFamily="2" charset="0"/>
              </a:rPr>
              <a:t>Cycle</a:t>
            </a:r>
          </a:p>
        </p:txBody>
      </p:sp>
      <p:sp>
        <p:nvSpPr>
          <p:cNvPr id="12" name="TextBox 11">
            <a:extLst>
              <a:ext uri="{FF2B5EF4-FFF2-40B4-BE49-F238E27FC236}">
                <a16:creationId xmlns:a16="http://schemas.microsoft.com/office/drawing/2014/main" id="{8D04A5D7-7F47-42DB-8ECC-8A517F33BFCF}"/>
              </a:ext>
            </a:extLst>
          </p:cNvPr>
          <p:cNvSpPr txBox="1"/>
          <p:nvPr/>
        </p:nvSpPr>
        <p:spPr>
          <a:xfrm>
            <a:off x="7065368" y="3521482"/>
            <a:ext cx="5775158" cy="1846659"/>
          </a:xfrm>
          <a:prstGeom prst="rect">
            <a:avLst/>
          </a:prstGeom>
          <a:noFill/>
        </p:spPr>
        <p:txBody>
          <a:bodyPr wrap="square" rtlCol="0">
            <a:spAutoFit/>
          </a:bodyPr>
          <a:lstStyle/>
          <a:p>
            <a:r>
              <a:rPr lang="en-IN" dirty="0">
                <a:solidFill>
                  <a:schemeClr val="bg1">
                    <a:lumMod val="95000"/>
                  </a:schemeClr>
                </a:solidFill>
                <a:effectLst>
                  <a:outerShdw blurRad="38100" dist="38100" dir="2700000" algn="tl">
                    <a:srgbClr val="000000">
                      <a:alpha val="43137"/>
                    </a:srgbClr>
                  </a:outerShdw>
                </a:effectLst>
                <a:latin typeface="Montserrat Light" panose="00000400000000000000" pitchFamily="2" charset="0"/>
              </a:rPr>
              <a:t>Group Members:</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1807_Fahmida Akter </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1826_Ahalun Meghobati</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1837_Abrarul Hasan </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1840_Dipraj Barua </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1839_Mohammad Shaharier </a:t>
            </a:r>
          </a:p>
          <a:p>
            <a:pPr marL="285750" indent="-285750">
              <a:buFont typeface="Arial" panose="020B0604020202020204" pitchFamily="34" charset="0"/>
              <a:buChar char="•"/>
            </a:pPr>
            <a:r>
              <a:rPr lang="en-IN" sz="1600" dirty="0">
                <a:solidFill>
                  <a:schemeClr val="bg1">
                    <a:lumMod val="95000"/>
                  </a:schemeClr>
                </a:solidFill>
                <a:latin typeface="Montserrat Light" panose="00000400000000000000" pitchFamily="2" charset="0"/>
              </a:rPr>
              <a:t>1819_Chaity Bhadra  </a:t>
            </a:r>
          </a:p>
        </p:txBody>
      </p:sp>
      <p:pic>
        <p:nvPicPr>
          <p:cNvPr id="28" name="Graphic 27" descr="Bank with solid fill">
            <a:extLst>
              <a:ext uri="{FF2B5EF4-FFF2-40B4-BE49-F238E27FC236}">
                <a16:creationId xmlns:a16="http://schemas.microsoft.com/office/drawing/2014/main" id="{40E0514E-3D93-4690-B02E-557B83148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750" y="6346888"/>
            <a:ext cx="331446" cy="331446"/>
          </a:xfrm>
          <a:prstGeom prst="rect">
            <a:avLst/>
          </a:prstGeom>
        </p:spPr>
      </p:pic>
      <p:pic>
        <p:nvPicPr>
          <p:cNvPr id="32" name="Graphic 31" descr="User with solid fill">
            <a:extLst>
              <a:ext uri="{FF2B5EF4-FFF2-40B4-BE49-F238E27FC236}">
                <a16:creationId xmlns:a16="http://schemas.microsoft.com/office/drawing/2014/main" id="{549238CC-FB57-4CF7-B3EF-CC42809590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9281" y="6315945"/>
            <a:ext cx="368969" cy="368969"/>
          </a:xfrm>
          <a:prstGeom prst="rect">
            <a:avLst/>
          </a:prstGeom>
        </p:spPr>
      </p:pic>
      <p:pic>
        <p:nvPicPr>
          <p:cNvPr id="34" name="Graphic 33" descr="Dollar with solid fill">
            <a:extLst>
              <a:ext uri="{FF2B5EF4-FFF2-40B4-BE49-F238E27FC236}">
                <a16:creationId xmlns:a16="http://schemas.microsoft.com/office/drawing/2014/main" id="{0A248583-5F94-46D9-84EF-87FF8195F9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749" y="6358075"/>
            <a:ext cx="365184" cy="312813"/>
          </a:xfrm>
          <a:prstGeom prst="rect">
            <a:avLst/>
          </a:prstGeom>
        </p:spPr>
      </p:pic>
      <p:pic>
        <p:nvPicPr>
          <p:cNvPr id="36" name="Graphic 35" descr="Coins with solid fill">
            <a:extLst>
              <a:ext uri="{FF2B5EF4-FFF2-40B4-BE49-F238E27FC236}">
                <a16:creationId xmlns:a16="http://schemas.microsoft.com/office/drawing/2014/main" id="{77B487D4-0FEA-4B77-9769-8B2F6FB1F4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17813" y="6346888"/>
            <a:ext cx="324000" cy="324000"/>
          </a:xfrm>
          <a:prstGeom prst="rect">
            <a:avLst/>
          </a:prstGeom>
        </p:spPr>
      </p:pic>
    </p:spTree>
    <p:extLst>
      <p:ext uri="{BB962C8B-B14F-4D97-AF65-F5344CB8AC3E}">
        <p14:creationId xmlns:p14="http://schemas.microsoft.com/office/powerpoint/2010/main" val="31951732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14D736F-63E7-4178-A2A9-02C7C672C08D}"/>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36000"/>
                    </a14:imgEffect>
                    <a14:imgEffect>
                      <a14:colorTemperature colorTemp="3679"/>
                    </a14:imgEffect>
                    <a14:imgEffect>
                      <a14:saturation sat="195000"/>
                    </a14:imgEffect>
                    <a14:imgEffect>
                      <a14:brightnessContrast bright="-46000" contrast="-2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4B2B4F49-663E-4EAC-9B96-2F547CF56651}"/>
              </a:ext>
            </a:extLst>
          </p:cNvPr>
          <p:cNvGrpSpPr/>
          <p:nvPr/>
        </p:nvGrpSpPr>
        <p:grpSpPr>
          <a:xfrm>
            <a:off x="2852371" y="532941"/>
            <a:ext cx="7034595" cy="966787"/>
            <a:chOff x="2880080" y="297894"/>
            <a:chExt cx="7034595" cy="966787"/>
          </a:xfrm>
        </p:grpSpPr>
        <p:sp>
          <p:nvSpPr>
            <p:cNvPr id="2" name="Rectangle: Rounded Corners 1">
              <a:extLst>
                <a:ext uri="{FF2B5EF4-FFF2-40B4-BE49-F238E27FC236}">
                  <a16:creationId xmlns:a16="http://schemas.microsoft.com/office/drawing/2014/main" id="{07DDB0CF-FC4E-42D0-B0DF-5B1A92A49030}"/>
                </a:ext>
              </a:extLst>
            </p:cNvPr>
            <p:cNvSpPr/>
            <p:nvPr/>
          </p:nvSpPr>
          <p:spPr>
            <a:xfrm>
              <a:off x="2880080" y="297894"/>
              <a:ext cx="7034595" cy="966787"/>
            </a:xfrm>
            <a:prstGeom prst="roundRect">
              <a:avLst>
                <a:gd name="adj" fmla="val 50000"/>
              </a:avLst>
            </a:prstGeom>
            <a:solidFill>
              <a:srgbClr val="FE9B7E"/>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410889" y="468986"/>
              <a:ext cx="5972979"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E9B7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Create financial statements</a:t>
              </a:r>
            </a:p>
          </p:txBody>
        </p:sp>
      </p:gr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chemeClr val="tx2">
                    <a:lumMod val="50000"/>
                  </a:schemeClr>
                </a:solidFill>
                <a:effectLst>
                  <a:outerShdw blurRad="38100" dist="38100" dir="2700000" algn="tl">
                    <a:srgbClr val="000000">
                      <a:alpha val="43137"/>
                    </a:srgbClr>
                  </a:outerShdw>
                </a:effectLst>
              </a:rPr>
              <a:t>Step-7</a:t>
            </a:r>
          </a:p>
        </p:txBody>
      </p:sp>
      <p:grpSp>
        <p:nvGrpSpPr>
          <p:cNvPr id="5" name="Google Shape;209;p1">
            <a:extLst>
              <a:ext uri="{FF2B5EF4-FFF2-40B4-BE49-F238E27FC236}">
                <a16:creationId xmlns:a16="http://schemas.microsoft.com/office/drawing/2014/main" id="{CEB1CD18-88C3-44F6-A8D7-96B9DBBB47AB}"/>
              </a:ext>
            </a:extLst>
          </p:cNvPr>
          <p:cNvGrpSpPr/>
          <p:nvPr/>
        </p:nvGrpSpPr>
        <p:grpSpPr>
          <a:xfrm>
            <a:off x="471515" y="417041"/>
            <a:ext cx="1539705" cy="1539705"/>
            <a:chOff x="8559591" y="2085274"/>
            <a:chExt cx="1539705" cy="1539705"/>
          </a:xfrm>
        </p:grpSpPr>
        <p:grpSp>
          <p:nvGrpSpPr>
            <p:cNvPr id="7" name="Google Shape;210;p1">
              <a:extLst>
                <a:ext uri="{FF2B5EF4-FFF2-40B4-BE49-F238E27FC236}">
                  <a16:creationId xmlns:a16="http://schemas.microsoft.com/office/drawing/2014/main" id="{DDCF2094-269C-4673-B97B-EC1783F2F519}"/>
                </a:ext>
              </a:extLst>
            </p:cNvPr>
            <p:cNvGrpSpPr/>
            <p:nvPr/>
          </p:nvGrpSpPr>
          <p:grpSpPr>
            <a:xfrm>
              <a:off x="8559591" y="2085274"/>
              <a:ext cx="1539705" cy="1539705"/>
              <a:chOff x="1105470" y="385244"/>
              <a:chExt cx="1869742" cy="1869742"/>
            </a:xfrm>
          </p:grpSpPr>
          <p:sp>
            <p:nvSpPr>
              <p:cNvPr id="11" name="Google Shape;211;p1">
                <a:extLst>
                  <a:ext uri="{FF2B5EF4-FFF2-40B4-BE49-F238E27FC236}">
                    <a16:creationId xmlns:a16="http://schemas.microsoft.com/office/drawing/2014/main" id="{D4E2BD05-56C0-4D03-B14E-DBD0091FA6BE}"/>
                  </a:ext>
                </a:extLst>
              </p:cNvPr>
              <p:cNvSpPr/>
              <p:nvPr/>
            </p:nvSpPr>
            <p:spPr>
              <a:xfrm>
                <a:off x="1168093" y="447867"/>
                <a:ext cx="1744496" cy="1744496"/>
              </a:xfrm>
              <a:prstGeom prst="ellipse">
                <a:avLst/>
              </a:prstGeom>
              <a:solidFill>
                <a:srgbClr val="FE9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212;p1">
                <a:extLst>
                  <a:ext uri="{FF2B5EF4-FFF2-40B4-BE49-F238E27FC236}">
                    <a16:creationId xmlns:a16="http://schemas.microsoft.com/office/drawing/2014/main" id="{D0885425-6CEA-4381-8FFF-6A88CC452454}"/>
                  </a:ext>
                </a:extLst>
              </p:cNvPr>
              <p:cNvSpPr/>
              <p:nvPr/>
            </p:nvSpPr>
            <p:spPr>
              <a:xfrm>
                <a:off x="1105470" y="385244"/>
                <a:ext cx="1869742" cy="1869742"/>
              </a:xfrm>
              <a:prstGeom prst="ellipse">
                <a:avLst/>
              </a:prstGeom>
              <a:noFill/>
              <a:ln w="19050" cap="flat" cmpd="sng">
                <a:solidFill>
                  <a:srgbClr val="FE9B7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213;p1">
                <a:extLst>
                  <a:ext uri="{FF2B5EF4-FFF2-40B4-BE49-F238E27FC236}">
                    <a16:creationId xmlns:a16="http://schemas.microsoft.com/office/drawing/2014/main" id="{5AA69FCF-FA7D-4394-B9DB-5CBA0A10E20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4" name="Google Shape;214;p1">
                <a:extLst>
                  <a:ext uri="{FF2B5EF4-FFF2-40B4-BE49-F238E27FC236}">
                    <a16:creationId xmlns:a16="http://schemas.microsoft.com/office/drawing/2014/main" id="{D3990C99-5480-4111-9F4B-FA04A5064A24}"/>
                  </a:ext>
                </a:extLst>
              </p:cNvPr>
              <p:cNvGrpSpPr/>
              <p:nvPr/>
            </p:nvGrpSpPr>
            <p:grpSpPr>
              <a:xfrm>
                <a:off x="1392869" y="677439"/>
                <a:ext cx="1285351" cy="1285351"/>
                <a:chOff x="1282890" y="562664"/>
                <a:chExt cx="1514902" cy="1514902"/>
              </a:xfrm>
            </p:grpSpPr>
            <p:sp>
              <p:nvSpPr>
                <p:cNvPr id="15" name="Google Shape;215;p1">
                  <a:extLst>
                    <a:ext uri="{FF2B5EF4-FFF2-40B4-BE49-F238E27FC236}">
                      <a16:creationId xmlns:a16="http://schemas.microsoft.com/office/drawing/2014/main" id="{8183887E-9FE1-4135-8562-9B16517841CD}"/>
                    </a:ext>
                  </a:extLst>
                </p:cNvPr>
                <p:cNvSpPr/>
                <p:nvPr/>
              </p:nvSpPr>
              <p:spPr>
                <a:xfrm>
                  <a:off x="1282890" y="562664"/>
                  <a:ext cx="1514902" cy="1514902"/>
                </a:xfrm>
                <a:prstGeom prst="ellipse">
                  <a:avLst/>
                </a:prstGeom>
                <a:noFill/>
                <a:ln w="57150" cap="flat" cmpd="sng">
                  <a:solidFill>
                    <a:srgbClr val="FEB283"/>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6" name="Google Shape;216;p1">
                  <a:extLst>
                    <a:ext uri="{FF2B5EF4-FFF2-40B4-BE49-F238E27FC236}">
                      <a16:creationId xmlns:a16="http://schemas.microsoft.com/office/drawing/2014/main" id="{70AC8A49-4F59-44BF-BB94-8F10D59BFB57}"/>
                    </a:ext>
                  </a:extLst>
                </p:cNvPr>
                <p:cNvSpPr/>
                <p:nvPr/>
              </p:nvSpPr>
              <p:spPr>
                <a:xfrm>
                  <a:off x="1310269" y="585169"/>
                  <a:ext cx="1469894" cy="1469894"/>
                </a:xfrm>
                <a:prstGeom prst="ellipse">
                  <a:avLst/>
                </a:prstGeom>
                <a:solidFill>
                  <a:srgbClr val="F2F2F2"/>
                </a:solidFill>
                <a:ln w="19050" cap="flat" cmpd="sng">
                  <a:solidFill>
                    <a:srgbClr val="E392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8" name="Google Shape;217;p1">
              <a:extLst>
                <a:ext uri="{FF2B5EF4-FFF2-40B4-BE49-F238E27FC236}">
                  <a16:creationId xmlns:a16="http://schemas.microsoft.com/office/drawing/2014/main" id="{5EFB6BC8-E5D3-4E06-88BA-100253277937}"/>
                </a:ext>
              </a:extLst>
            </p:cNvPr>
            <p:cNvPicPr preferRelativeResize="0"/>
            <p:nvPr/>
          </p:nvPicPr>
          <p:blipFill rotWithShape="1">
            <a:blip r:embed="rId4">
              <a:alphaModFix/>
            </a:blip>
            <a:srcRect/>
            <a:stretch/>
          </p:blipFill>
          <p:spPr>
            <a:xfrm>
              <a:off x="9012961" y="2567201"/>
              <a:ext cx="534046" cy="534046"/>
            </a:xfrm>
            <a:prstGeom prst="rect">
              <a:avLst/>
            </a:prstGeom>
            <a:noFill/>
            <a:ln>
              <a:noFill/>
            </a:ln>
          </p:spPr>
        </p:pic>
        <p:sp>
          <p:nvSpPr>
            <p:cNvPr id="9" name="Google Shape;218;p1">
              <a:extLst>
                <a:ext uri="{FF2B5EF4-FFF2-40B4-BE49-F238E27FC236}">
                  <a16:creationId xmlns:a16="http://schemas.microsoft.com/office/drawing/2014/main" id="{3F397D36-AC67-4D46-A634-9A6D4203F887}"/>
                </a:ext>
              </a:extLst>
            </p:cNvPr>
            <p:cNvSpPr/>
            <p:nvPr/>
          </p:nvSpPr>
          <p:spPr>
            <a:xfrm rot="1736576">
              <a:off x="9429053" y="2701885"/>
              <a:ext cx="123521" cy="221994"/>
            </a:xfrm>
            <a:prstGeom prst="rtTriangle">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219;p1">
              <a:extLst>
                <a:ext uri="{FF2B5EF4-FFF2-40B4-BE49-F238E27FC236}">
                  <a16:creationId xmlns:a16="http://schemas.microsoft.com/office/drawing/2014/main" id="{F83B50CA-E588-4E08-A169-D80750F18521}"/>
                </a:ext>
              </a:extLst>
            </p:cNvPr>
            <p:cNvSpPr/>
            <p:nvPr/>
          </p:nvSpPr>
          <p:spPr>
            <a:xfrm rot="2322550" flipH="1">
              <a:off x="9222687" y="2690746"/>
              <a:ext cx="77824" cy="165313"/>
            </a:xfrm>
            <a:prstGeom prst="rtTriangle">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8" name="TextBox 17">
            <a:extLst>
              <a:ext uri="{FF2B5EF4-FFF2-40B4-BE49-F238E27FC236}">
                <a16:creationId xmlns:a16="http://schemas.microsoft.com/office/drawing/2014/main" id="{A34804EE-682D-4DB4-AFC6-982F8E194B28}"/>
              </a:ext>
            </a:extLst>
          </p:cNvPr>
          <p:cNvSpPr txBox="1"/>
          <p:nvPr/>
        </p:nvSpPr>
        <p:spPr>
          <a:xfrm>
            <a:off x="471515" y="2194766"/>
            <a:ext cx="6099348" cy="4247317"/>
          </a:xfrm>
          <a:prstGeom prst="rect">
            <a:avLst/>
          </a:prstGeom>
          <a:blipFill>
            <a:blip r:embed="rId5"/>
            <a:tile tx="0" ty="0" sx="100000" sy="100000" flip="none" algn="tl"/>
          </a:blipFill>
          <a:ln w="28575">
            <a:solidFill>
              <a:srgbClr val="F6967A"/>
            </a:solidFill>
          </a:ln>
        </p:spPr>
        <p:txBody>
          <a:bodyPr wrap="square">
            <a:spAutoFit/>
          </a:bodyPr>
          <a:lstStyle/>
          <a:p>
            <a:pPr algn="just"/>
            <a:r>
              <a:rPr lang="en-US" dirty="0">
                <a:effectLst>
                  <a:outerShdw blurRad="38100" dist="38100" dir="2700000" algn="tl">
                    <a:srgbClr val="000000">
                      <a:alpha val="43137"/>
                    </a:srgbClr>
                  </a:outerShdw>
                </a:effectLst>
                <a:latin typeface="Book Antiqua" panose="02040602050305030304" pitchFamily="18" charset="0"/>
              </a:rPr>
              <a:t>A financial statement is a formal document that presents the financial position and performance of a business or organization. It provides important information about the company's revenues, expenses, assets, liabilities, and shareholders' equity. The main types of financial statements are:</a:t>
            </a:r>
          </a:p>
          <a:p>
            <a:pPr algn="just"/>
            <a:endParaRPr lang="en-US" dirty="0">
              <a:effectLst>
                <a:outerShdw blurRad="38100" dist="38100" dir="2700000" algn="tl">
                  <a:srgbClr val="000000">
                    <a:alpha val="43137"/>
                  </a:srgbClr>
                </a:outerShdw>
              </a:effectLst>
              <a:latin typeface="Book Antiqua" panose="02040602050305030304" pitchFamily="18" charset="0"/>
            </a:endParaRPr>
          </a:p>
          <a:p>
            <a:pPr marL="342900" indent="-342900" algn="just">
              <a:buAutoNum type="arabicPeriod"/>
            </a:pPr>
            <a:r>
              <a:rPr lang="en-US" dirty="0">
                <a:effectLst>
                  <a:outerShdw blurRad="38100" dist="38100" dir="2700000" algn="tl">
                    <a:srgbClr val="000000">
                      <a:alpha val="43137"/>
                    </a:srgbClr>
                  </a:outerShdw>
                </a:effectLst>
                <a:latin typeface="Book Antiqua" panose="02040602050305030304" pitchFamily="18" charset="0"/>
              </a:rPr>
              <a:t>Income Statement: This statement shows the revenues, expenses, and resulting profit or loss for a specific period of time.</a:t>
            </a:r>
          </a:p>
          <a:p>
            <a:pPr marL="342900" indent="-342900" algn="just">
              <a:buAutoNum type="arabicPeriod"/>
            </a:pPr>
            <a:r>
              <a:rPr lang="en-US" dirty="0">
                <a:effectLst>
                  <a:outerShdw blurRad="38100" dist="38100" dir="2700000" algn="tl">
                    <a:srgbClr val="000000">
                      <a:alpha val="43137"/>
                    </a:srgbClr>
                  </a:outerShdw>
                </a:effectLst>
                <a:latin typeface="Book Antiqua" panose="02040602050305030304" pitchFamily="18" charset="0"/>
              </a:rPr>
              <a:t>Balance Sheet: The balance sheet provides a snapshot of the company's financial condition at a specific point in time.</a:t>
            </a:r>
          </a:p>
          <a:p>
            <a:pPr marL="342900" indent="-342900" algn="just">
              <a:buAutoNum type="arabicPeriod"/>
            </a:pPr>
            <a:r>
              <a:rPr lang="en-US" dirty="0">
                <a:effectLst>
                  <a:outerShdw blurRad="38100" dist="38100" dir="2700000" algn="tl">
                    <a:srgbClr val="000000">
                      <a:alpha val="43137"/>
                    </a:srgbClr>
                  </a:outerShdw>
                </a:effectLst>
                <a:latin typeface="Book Antiqua" panose="02040602050305030304" pitchFamily="18" charset="0"/>
              </a:rPr>
              <a:t>Cash Flow Statement: This statement tracks the inflows and outflows of cash during a specific period.</a:t>
            </a:r>
          </a:p>
        </p:txBody>
      </p:sp>
      <p:pic>
        <p:nvPicPr>
          <p:cNvPr id="20" name="Picture 19">
            <a:extLst>
              <a:ext uri="{FF2B5EF4-FFF2-40B4-BE49-F238E27FC236}">
                <a16:creationId xmlns:a16="http://schemas.microsoft.com/office/drawing/2014/main" id="{79972A0D-4E45-4FE6-882B-66034F166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3169" y="1798655"/>
            <a:ext cx="5064369" cy="4643428"/>
          </a:xfrm>
          <a:prstGeom prst="rect">
            <a:avLst/>
          </a:prstGeom>
          <a:ln w="28575">
            <a:solidFill>
              <a:srgbClr val="F6967A"/>
            </a:solidFill>
          </a:ln>
        </p:spPr>
      </p:pic>
    </p:spTree>
    <p:extLst>
      <p:ext uri="{BB962C8B-B14F-4D97-AF65-F5344CB8AC3E}">
        <p14:creationId xmlns:p14="http://schemas.microsoft.com/office/powerpoint/2010/main" val="256170608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A1876D9-745C-48F2-8B4D-8492C1B774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4000"/>
                    </a14:imgEffect>
                    <a14:imgEffect>
                      <a14:colorTemperature colorTemp="8800"/>
                    </a14:imgEffect>
                    <a14:imgEffect>
                      <a14:saturation sat="300000"/>
                    </a14:imgEffect>
                    <a14:imgEffect>
                      <a14:brightnessContrast bright="-38000"/>
                    </a14:imgEffect>
                  </a14:imgLayer>
                </a14:imgProps>
              </a:ext>
              <a:ext uri="{28A0092B-C50C-407E-A947-70E740481C1C}">
                <a14:useLocalDpi xmlns:a14="http://schemas.microsoft.com/office/drawing/2010/main" val="0"/>
              </a:ext>
            </a:extLst>
          </a:blip>
          <a:stretch>
            <a:fillRect/>
          </a:stretch>
        </p:blipFill>
        <p:spPr>
          <a:xfrm>
            <a:off x="0" y="0"/>
            <a:ext cx="12192001" cy="6860409"/>
          </a:xfrm>
          <a:prstGeom prst="rect">
            <a:avLst/>
          </a:prstGeom>
        </p:spPr>
      </p:pic>
      <p:sp>
        <p:nvSpPr>
          <p:cNvPr id="2" name="Rectangle: Rounded Corners 1">
            <a:extLst>
              <a:ext uri="{FF2B5EF4-FFF2-40B4-BE49-F238E27FC236}">
                <a16:creationId xmlns:a16="http://schemas.microsoft.com/office/drawing/2014/main" id="{07DDB0CF-FC4E-42D0-B0DF-5B1A92A49030}"/>
              </a:ext>
            </a:extLst>
          </p:cNvPr>
          <p:cNvSpPr/>
          <p:nvPr/>
        </p:nvSpPr>
        <p:spPr>
          <a:xfrm>
            <a:off x="3039657" y="529481"/>
            <a:ext cx="7034595" cy="966787"/>
          </a:xfrm>
          <a:prstGeom prst="roundRect">
            <a:avLst>
              <a:gd name="adj" fmla="val 50000"/>
            </a:avLst>
          </a:prstGeom>
          <a:solidFill>
            <a:srgbClr val="A6D40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595871" y="725949"/>
            <a:ext cx="5972979"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6D40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Close The Books </a:t>
            </a:r>
          </a:p>
        </p:txBody>
      </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chemeClr val="tx2">
                    <a:lumMod val="50000"/>
                  </a:schemeClr>
                </a:solidFill>
                <a:effectLst>
                  <a:outerShdw blurRad="38100" dist="38100" dir="2700000" algn="tl">
                    <a:srgbClr val="000000">
                      <a:alpha val="43137"/>
                    </a:srgbClr>
                  </a:outerShdw>
                </a:effectLst>
              </a:rPr>
              <a:t>Step-8</a:t>
            </a:r>
          </a:p>
        </p:txBody>
      </p:sp>
      <p:grpSp>
        <p:nvGrpSpPr>
          <p:cNvPr id="5" name="Google Shape;224;p1">
            <a:extLst>
              <a:ext uri="{FF2B5EF4-FFF2-40B4-BE49-F238E27FC236}">
                <a16:creationId xmlns:a16="http://schemas.microsoft.com/office/drawing/2014/main" id="{62EB3FA4-0B6B-46DF-A8D5-B4A7B6AADC0B}"/>
              </a:ext>
            </a:extLst>
          </p:cNvPr>
          <p:cNvGrpSpPr/>
          <p:nvPr/>
        </p:nvGrpSpPr>
        <p:grpSpPr>
          <a:xfrm>
            <a:off x="471515" y="551510"/>
            <a:ext cx="1539705" cy="1539705"/>
            <a:chOff x="8476815" y="162947"/>
            <a:chExt cx="1539705" cy="1539705"/>
          </a:xfrm>
        </p:grpSpPr>
        <p:grpSp>
          <p:nvGrpSpPr>
            <p:cNvPr id="7" name="Google Shape;225;p1">
              <a:extLst>
                <a:ext uri="{FF2B5EF4-FFF2-40B4-BE49-F238E27FC236}">
                  <a16:creationId xmlns:a16="http://schemas.microsoft.com/office/drawing/2014/main" id="{1146561C-DCD4-4BC7-AC2C-F541C95EDC7B}"/>
                </a:ext>
              </a:extLst>
            </p:cNvPr>
            <p:cNvGrpSpPr/>
            <p:nvPr/>
          </p:nvGrpSpPr>
          <p:grpSpPr>
            <a:xfrm>
              <a:off x="8476815" y="162947"/>
              <a:ext cx="1539705" cy="1539705"/>
              <a:chOff x="2490070" y="4234808"/>
              <a:chExt cx="1869742" cy="1869742"/>
            </a:xfrm>
          </p:grpSpPr>
          <p:grpSp>
            <p:nvGrpSpPr>
              <p:cNvPr id="15" name="Google Shape;226;p1">
                <a:extLst>
                  <a:ext uri="{FF2B5EF4-FFF2-40B4-BE49-F238E27FC236}">
                    <a16:creationId xmlns:a16="http://schemas.microsoft.com/office/drawing/2014/main" id="{5980335D-0718-460B-9DCC-87394108FC5D}"/>
                  </a:ext>
                </a:extLst>
              </p:cNvPr>
              <p:cNvGrpSpPr/>
              <p:nvPr/>
            </p:nvGrpSpPr>
            <p:grpSpPr>
              <a:xfrm>
                <a:off x="2490070" y="4234808"/>
                <a:ext cx="1869742" cy="1869742"/>
                <a:chOff x="1385272" y="2618182"/>
                <a:chExt cx="1869742" cy="1869742"/>
              </a:xfrm>
            </p:grpSpPr>
            <p:grpSp>
              <p:nvGrpSpPr>
                <p:cNvPr id="21" name="Google Shape;227;p1">
                  <a:extLst>
                    <a:ext uri="{FF2B5EF4-FFF2-40B4-BE49-F238E27FC236}">
                      <a16:creationId xmlns:a16="http://schemas.microsoft.com/office/drawing/2014/main" id="{98C55B41-A82E-4D27-B3E1-EBCA89CEDEF8}"/>
                    </a:ext>
                  </a:extLst>
                </p:cNvPr>
                <p:cNvGrpSpPr/>
                <p:nvPr/>
              </p:nvGrpSpPr>
              <p:grpSpPr>
                <a:xfrm>
                  <a:off x="1385272" y="2618182"/>
                  <a:ext cx="1869742" cy="1869742"/>
                  <a:chOff x="1105470" y="385244"/>
                  <a:chExt cx="1869742" cy="1869742"/>
                </a:xfrm>
              </p:grpSpPr>
              <p:sp>
                <p:nvSpPr>
                  <p:cNvPr id="23" name="Google Shape;228;p1">
                    <a:extLst>
                      <a:ext uri="{FF2B5EF4-FFF2-40B4-BE49-F238E27FC236}">
                        <a16:creationId xmlns:a16="http://schemas.microsoft.com/office/drawing/2014/main" id="{0100D977-FCBC-44A9-BA8E-71ED88C82123}"/>
                      </a:ext>
                    </a:extLst>
                  </p:cNvPr>
                  <p:cNvSpPr/>
                  <p:nvPr/>
                </p:nvSpPr>
                <p:spPr>
                  <a:xfrm>
                    <a:off x="1168093" y="447867"/>
                    <a:ext cx="1744496" cy="1744496"/>
                  </a:xfrm>
                  <a:prstGeom prst="ellipse">
                    <a:avLst/>
                  </a:prstGeom>
                  <a:solidFill>
                    <a:srgbClr val="A7D5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29;p1">
                    <a:extLst>
                      <a:ext uri="{FF2B5EF4-FFF2-40B4-BE49-F238E27FC236}">
                        <a16:creationId xmlns:a16="http://schemas.microsoft.com/office/drawing/2014/main" id="{753BE09D-6A64-4EEE-AAE1-EDC3A478868E}"/>
                      </a:ext>
                    </a:extLst>
                  </p:cNvPr>
                  <p:cNvSpPr/>
                  <p:nvPr/>
                </p:nvSpPr>
                <p:spPr>
                  <a:xfrm>
                    <a:off x="1105470" y="385244"/>
                    <a:ext cx="1869742" cy="1869742"/>
                  </a:xfrm>
                  <a:prstGeom prst="ellipse">
                    <a:avLst/>
                  </a:prstGeom>
                  <a:noFill/>
                  <a:ln w="19050" cap="flat" cmpd="sng">
                    <a:solidFill>
                      <a:srgbClr val="A7D50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30;p1">
                    <a:extLst>
                      <a:ext uri="{FF2B5EF4-FFF2-40B4-BE49-F238E27FC236}">
                        <a16:creationId xmlns:a16="http://schemas.microsoft.com/office/drawing/2014/main" id="{7C852CEC-EBA3-414D-BBAF-71EB622D725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 name="Google Shape;231;p1">
                    <a:extLst>
                      <a:ext uri="{FF2B5EF4-FFF2-40B4-BE49-F238E27FC236}">
                        <a16:creationId xmlns:a16="http://schemas.microsoft.com/office/drawing/2014/main" id="{C2A7B0E8-EB93-41B1-9916-41D12BFE153D}"/>
                      </a:ext>
                    </a:extLst>
                  </p:cNvPr>
                  <p:cNvGrpSpPr/>
                  <p:nvPr/>
                </p:nvGrpSpPr>
                <p:grpSpPr>
                  <a:xfrm>
                    <a:off x="1392869" y="677439"/>
                    <a:ext cx="1285351" cy="1285351"/>
                    <a:chOff x="1282890" y="562664"/>
                    <a:chExt cx="1514902" cy="1514902"/>
                  </a:xfrm>
                </p:grpSpPr>
                <p:sp>
                  <p:nvSpPr>
                    <p:cNvPr id="27" name="Google Shape;232;p1">
                      <a:extLst>
                        <a:ext uri="{FF2B5EF4-FFF2-40B4-BE49-F238E27FC236}">
                          <a16:creationId xmlns:a16="http://schemas.microsoft.com/office/drawing/2014/main" id="{A6CB6AD9-07F1-4DA9-96F5-70E44BDF230F}"/>
                        </a:ext>
                      </a:extLst>
                    </p:cNvPr>
                    <p:cNvSpPr/>
                    <p:nvPr/>
                  </p:nvSpPr>
                  <p:spPr>
                    <a:xfrm>
                      <a:off x="1282890" y="562664"/>
                      <a:ext cx="1514902" cy="1514902"/>
                    </a:xfrm>
                    <a:prstGeom prst="ellipse">
                      <a:avLst/>
                    </a:prstGeom>
                    <a:noFill/>
                    <a:ln w="57150" cap="flat" cmpd="sng">
                      <a:solidFill>
                        <a:srgbClr val="C6F74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33;p1">
                      <a:extLst>
                        <a:ext uri="{FF2B5EF4-FFF2-40B4-BE49-F238E27FC236}">
                          <a16:creationId xmlns:a16="http://schemas.microsoft.com/office/drawing/2014/main" id="{FC26900A-6833-4F4D-BFBD-43F4C6BB1190}"/>
                        </a:ext>
                      </a:extLst>
                    </p:cNvPr>
                    <p:cNvSpPr/>
                    <p:nvPr/>
                  </p:nvSpPr>
                  <p:spPr>
                    <a:xfrm>
                      <a:off x="1310269" y="578774"/>
                      <a:ext cx="1469894" cy="1469894"/>
                    </a:xfrm>
                    <a:prstGeom prst="ellipse">
                      <a:avLst/>
                    </a:prstGeom>
                    <a:solidFill>
                      <a:srgbClr val="F2F2F2"/>
                    </a:solidFill>
                    <a:ln w="19050" cap="flat" cmpd="sng">
                      <a:solidFill>
                        <a:srgbClr val="A1C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22" name="Google Shape;234;p1">
                  <a:extLst>
                    <a:ext uri="{FF2B5EF4-FFF2-40B4-BE49-F238E27FC236}">
                      <a16:creationId xmlns:a16="http://schemas.microsoft.com/office/drawing/2014/main" id="{30738B51-EE66-408F-AF83-14EC77D4B6BB}"/>
                    </a:ext>
                  </a:extLst>
                </p:cNvPr>
                <p:cNvCxnSpPr/>
                <p:nvPr/>
              </p:nvCxnSpPr>
              <p:spPr>
                <a:xfrm rot="10800000">
                  <a:off x="1983887" y="3765450"/>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6" name="Google Shape;235;p1">
                <a:extLst>
                  <a:ext uri="{FF2B5EF4-FFF2-40B4-BE49-F238E27FC236}">
                    <a16:creationId xmlns:a16="http://schemas.microsoft.com/office/drawing/2014/main" id="{15BD86E9-D63F-4B62-AE8E-5CCEB8AAAD8F}"/>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7" name="Google Shape;236;p1">
                <a:extLst>
                  <a:ext uri="{FF2B5EF4-FFF2-40B4-BE49-F238E27FC236}">
                    <a16:creationId xmlns:a16="http://schemas.microsoft.com/office/drawing/2014/main" id="{6EA2CD69-E648-4F7B-9CBE-689983F99BDF}"/>
                  </a:ext>
                </a:extLst>
              </p:cNvPr>
              <p:cNvCxnSpPr/>
              <p:nvPr/>
            </p:nvCxnSpPr>
            <p:spPr>
              <a:xfrm rot="10800000">
                <a:off x="3400004" y="5525942"/>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18" name="Google Shape;237;p1">
                <a:extLst>
                  <a:ext uri="{FF2B5EF4-FFF2-40B4-BE49-F238E27FC236}">
                    <a16:creationId xmlns:a16="http://schemas.microsoft.com/office/drawing/2014/main" id="{1A1B7145-3AD0-4C40-A8A7-9F37FE37D90B}"/>
                  </a:ext>
                </a:extLst>
              </p:cNvPr>
              <p:cNvCxnSpPr/>
              <p:nvPr/>
            </p:nvCxnSpPr>
            <p:spPr>
              <a:xfrm rot="10800000">
                <a:off x="3055906" y="5030879"/>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9" name="Google Shape;238;p1">
                <a:extLst>
                  <a:ext uri="{FF2B5EF4-FFF2-40B4-BE49-F238E27FC236}">
                    <a16:creationId xmlns:a16="http://schemas.microsoft.com/office/drawing/2014/main" id="{629EDDFF-D02B-40F6-8F9D-657E48C44120}"/>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0" name="Google Shape;239;p1">
                <a:extLst>
                  <a:ext uri="{FF2B5EF4-FFF2-40B4-BE49-F238E27FC236}">
                    <a16:creationId xmlns:a16="http://schemas.microsoft.com/office/drawing/2014/main" id="{7919CC92-4784-4F2C-A210-1BA11FFB81B0}"/>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8" name="Google Shape;240;p1">
              <a:extLst>
                <a:ext uri="{FF2B5EF4-FFF2-40B4-BE49-F238E27FC236}">
                  <a16:creationId xmlns:a16="http://schemas.microsoft.com/office/drawing/2014/main" id="{1E6C38DD-32B0-481F-AF22-361B62E0E3E1}"/>
                </a:ext>
              </a:extLst>
            </p:cNvPr>
            <p:cNvPicPr preferRelativeResize="0"/>
            <p:nvPr/>
          </p:nvPicPr>
          <p:blipFill rotWithShape="1">
            <a:blip r:embed="rId4">
              <a:alphaModFix/>
            </a:blip>
            <a:srcRect/>
            <a:stretch/>
          </p:blipFill>
          <p:spPr>
            <a:xfrm>
              <a:off x="9020207" y="722743"/>
              <a:ext cx="439404" cy="439404"/>
            </a:xfrm>
            <a:prstGeom prst="rect">
              <a:avLst/>
            </a:prstGeom>
            <a:noFill/>
            <a:ln>
              <a:noFill/>
            </a:ln>
          </p:spPr>
        </p:pic>
        <p:cxnSp>
          <p:nvCxnSpPr>
            <p:cNvPr id="9" name="Google Shape;241;p1">
              <a:extLst>
                <a:ext uri="{FF2B5EF4-FFF2-40B4-BE49-F238E27FC236}">
                  <a16:creationId xmlns:a16="http://schemas.microsoft.com/office/drawing/2014/main" id="{75448189-B429-44FB-83EA-A23E3FCFB738}"/>
                </a:ext>
              </a:extLst>
            </p:cNvPr>
            <p:cNvCxnSpPr/>
            <p:nvPr/>
          </p:nvCxnSpPr>
          <p:spPr>
            <a:xfrm rot="10800000">
              <a:off x="9415678" y="93279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0" name="Google Shape;242;p1">
              <a:extLst>
                <a:ext uri="{FF2B5EF4-FFF2-40B4-BE49-F238E27FC236}">
                  <a16:creationId xmlns:a16="http://schemas.microsoft.com/office/drawing/2014/main" id="{0296FC78-F39C-4617-9FDC-2585F69E4543}"/>
                </a:ext>
              </a:extLst>
            </p:cNvPr>
            <p:cNvCxnSpPr/>
            <p:nvPr/>
          </p:nvCxnSpPr>
          <p:spPr>
            <a:xfrm rot="10800000">
              <a:off x="8979072" y="675624"/>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11" name="Google Shape;243;p1">
              <a:extLst>
                <a:ext uri="{FF2B5EF4-FFF2-40B4-BE49-F238E27FC236}">
                  <a16:creationId xmlns:a16="http://schemas.microsoft.com/office/drawing/2014/main" id="{A0FD930E-1BC3-4C77-9884-ADF7DEAE0C67}"/>
                </a:ext>
              </a:extLst>
            </p:cNvPr>
            <p:cNvCxnSpPr/>
            <p:nvPr/>
          </p:nvCxnSpPr>
          <p:spPr>
            <a:xfrm rot="10800000">
              <a:off x="9362669" y="999526"/>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12" name="Google Shape;244;p1">
              <a:extLst>
                <a:ext uri="{FF2B5EF4-FFF2-40B4-BE49-F238E27FC236}">
                  <a16:creationId xmlns:a16="http://schemas.microsoft.com/office/drawing/2014/main" id="{AFB30665-5FD2-4D1A-8E15-32FF5AE8BD47}"/>
                </a:ext>
              </a:extLst>
            </p:cNvPr>
            <p:cNvCxnSpPr/>
            <p:nvPr/>
          </p:nvCxnSpPr>
          <p:spPr>
            <a:xfrm rot="10800000">
              <a:off x="9311563" y="1002399"/>
              <a:ext cx="40056" cy="0"/>
            </a:xfrm>
            <a:prstGeom prst="straightConnector1">
              <a:avLst/>
            </a:prstGeom>
            <a:noFill/>
            <a:ln w="19050" cap="flat" cmpd="sng">
              <a:solidFill>
                <a:schemeClr val="dk1"/>
              </a:solidFill>
              <a:prstDash val="solid"/>
              <a:miter lim="800000"/>
              <a:headEnd type="none" w="sm" len="sm"/>
              <a:tailEnd type="none" w="sm" len="sm"/>
            </a:ln>
          </p:spPr>
        </p:cxnSp>
        <p:sp>
          <p:nvSpPr>
            <p:cNvPr id="13" name="Google Shape;245;p1">
              <a:extLst>
                <a:ext uri="{FF2B5EF4-FFF2-40B4-BE49-F238E27FC236}">
                  <a16:creationId xmlns:a16="http://schemas.microsoft.com/office/drawing/2014/main" id="{EADB91D5-DA78-4DB7-AFD3-B182E019CFC1}"/>
                </a:ext>
              </a:extLst>
            </p:cNvPr>
            <p:cNvSpPr/>
            <p:nvPr/>
          </p:nvSpPr>
          <p:spPr>
            <a:xfrm>
              <a:off x="9213834" y="818500"/>
              <a:ext cx="45719" cy="45719"/>
            </a:xfrm>
            <a:prstGeom prst="star5">
              <a:avLst>
                <a:gd name="adj" fmla="val 19098"/>
                <a:gd name="hf" fmla="val 105146"/>
                <a:gd name="vf" fmla="val 110557"/>
              </a:avLst>
            </a:prstGeom>
            <a:solidFill>
              <a:srgbClr val="A6D4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246;p1">
              <a:extLst>
                <a:ext uri="{FF2B5EF4-FFF2-40B4-BE49-F238E27FC236}">
                  <a16:creationId xmlns:a16="http://schemas.microsoft.com/office/drawing/2014/main" id="{46358B04-732E-424F-8536-A1102DFA823E}"/>
                </a:ext>
              </a:extLst>
            </p:cNvPr>
            <p:cNvSpPr/>
            <p:nvPr/>
          </p:nvSpPr>
          <p:spPr>
            <a:xfrm>
              <a:off x="9150932" y="746012"/>
              <a:ext cx="45719" cy="45719"/>
            </a:xfrm>
            <a:prstGeom prst="ellipse">
              <a:avLst/>
            </a:prstGeom>
            <a:solidFill>
              <a:srgbClr val="A6D4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1" name="TextBox 30">
            <a:extLst>
              <a:ext uri="{FF2B5EF4-FFF2-40B4-BE49-F238E27FC236}">
                <a16:creationId xmlns:a16="http://schemas.microsoft.com/office/drawing/2014/main" id="{E98F101C-BED5-4019-A7B1-CB8CE4406011}"/>
              </a:ext>
            </a:extLst>
          </p:cNvPr>
          <p:cNvSpPr txBox="1"/>
          <p:nvPr/>
        </p:nvSpPr>
        <p:spPr>
          <a:xfrm>
            <a:off x="523084" y="3103833"/>
            <a:ext cx="5743564" cy="3139321"/>
          </a:xfrm>
          <a:prstGeom prst="rect">
            <a:avLst/>
          </a:prstGeom>
          <a:blipFill>
            <a:blip r:embed="rId5"/>
            <a:tile tx="0" ty="0" sx="100000" sy="100000" flip="none" algn="tl"/>
          </a:blipFill>
          <a:ln w="28575">
            <a:solidFill>
              <a:srgbClr val="A6D401"/>
            </a:solidFill>
          </a:ln>
        </p:spPr>
        <p:txBody>
          <a:bodyPr wrap="square">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Closing the books refers to the process of finalizing the financial records for a specific accounting period.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It involves completing all necessary accounting entries, adjusting balances, and preparing financial statements.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The purpose of closing the books is to summarize the financial activities of the period and reset the accounts for the next accounting period.</a:t>
            </a:r>
          </a:p>
        </p:txBody>
      </p:sp>
      <p:pic>
        <p:nvPicPr>
          <p:cNvPr id="33" name="Picture 32">
            <a:extLst>
              <a:ext uri="{FF2B5EF4-FFF2-40B4-BE49-F238E27FC236}">
                <a16:creationId xmlns:a16="http://schemas.microsoft.com/office/drawing/2014/main" id="{D0897630-653C-413A-8719-9D8C825A011E}"/>
              </a:ext>
            </a:extLst>
          </p:cNvPr>
          <p:cNvPicPr>
            <a:picLocks noChangeAspect="1"/>
          </p:cNvPicPr>
          <p:nvPr/>
        </p:nvPicPr>
        <p:blipFill rotWithShape="1">
          <a:blip r:embed="rId6">
            <a:extLst>
              <a:ext uri="{28A0092B-C50C-407E-A947-70E740481C1C}">
                <a14:useLocalDpi xmlns:a14="http://schemas.microsoft.com/office/drawing/2010/main" val="0"/>
              </a:ext>
            </a:extLst>
          </a:blip>
          <a:srcRect l="31691"/>
          <a:stretch/>
        </p:blipFill>
        <p:spPr>
          <a:xfrm>
            <a:off x="6789731" y="1830405"/>
            <a:ext cx="5139671" cy="4412749"/>
          </a:xfrm>
          <a:prstGeom prst="rect">
            <a:avLst/>
          </a:prstGeom>
          <a:ln w="28575">
            <a:solidFill>
              <a:srgbClr val="A6D401"/>
            </a:solidFill>
          </a:ln>
        </p:spPr>
      </p:pic>
    </p:spTree>
    <p:extLst>
      <p:ext uri="{BB962C8B-B14F-4D97-AF65-F5344CB8AC3E}">
        <p14:creationId xmlns:p14="http://schemas.microsoft.com/office/powerpoint/2010/main" val="243767513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8C504B-2A2E-4B30-90C7-CF0B00817C2C}"/>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63000"/>
                    </a14:imgEffect>
                    <a14:imgEffect>
                      <a14:colorTemperature colorTemp="8800"/>
                    </a14:imgEffect>
                    <a14:imgEffect>
                      <a14:saturation sat="238000"/>
                    </a14:imgEffect>
                    <a14:imgEffect>
                      <a14:brightnessContrast bright="-77000" contrast="26000"/>
                    </a14:imgEffect>
                  </a14:imgLayer>
                </a14:imgProps>
              </a:ext>
              <a:ext uri="{28A0092B-C50C-407E-A947-70E740481C1C}">
                <a14:useLocalDpi xmlns:a14="http://schemas.microsoft.com/office/drawing/2010/main" val="0"/>
              </a:ext>
            </a:extLst>
          </a:blip>
          <a:stretch>
            <a:fillRect/>
          </a:stretch>
        </p:blipFill>
        <p:spPr>
          <a:xfrm>
            <a:off x="-1" y="-541814"/>
            <a:ext cx="12192000" cy="6858000"/>
          </a:xfrm>
          <a:prstGeom prst="rect">
            <a:avLst/>
          </a:prstGeom>
        </p:spPr>
      </p:pic>
      <p:sp>
        <p:nvSpPr>
          <p:cNvPr id="2" name="Rectangle 1">
            <a:extLst>
              <a:ext uri="{FF2B5EF4-FFF2-40B4-BE49-F238E27FC236}">
                <a16:creationId xmlns:a16="http://schemas.microsoft.com/office/drawing/2014/main" id="{787B0BC5-620B-4AAD-B22D-D0EB942F9487}"/>
              </a:ext>
            </a:extLst>
          </p:cNvPr>
          <p:cNvSpPr/>
          <p:nvPr/>
        </p:nvSpPr>
        <p:spPr>
          <a:xfrm>
            <a:off x="0" y="0"/>
            <a:ext cx="12192000" cy="5157264"/>
          </a:xfrm>
          <a:prstGeom prst="rect">
            <a:avLst/>
          </a:prstGeom>
          <a:gradFill flip="none" rotWithShape="1">
            <a:gsLst>
              <a:gs pos="0">
                <a:schemeClr val="bg1">
                  <a:alpha val="73000"/>
                </a:schemeClr>
              </a:gs>
              <a:gs pos="100000">
                <a:schemeClr val="bg1">
                  <a:alpha val="0"/>
                </a:schemeClr>
              </a:gs>
            </a:gsLst>
            <a:lin ang="5400000" scaled="1"/>
            <a:tileRect/>
          </a:gradFill>
          <a:ln>
            <a:noFill/>
          </a:ln>
          <a:effectLst>
            <a:outerShdw blurRad="50800" dist="50800" dir="7800000" sx="1000" sy="1000" algn="ctr" rotWithShape="0">
              <a:srgbClr val="000000">
                <a:alpha val="43137"/>
              </a:srgb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Freeform: Shape 2">
            <a:extLst>
              <a:ext uri="{FF2B5EF4-FFF2-40B4-BE49-F238E27FC236}">
                <a16:creationId xmlns:a16="http://schemas.microsoft.com/office/drawing/2014/main" id="{1FC24B23-0D6C-4BA3-A9CF-0C8B6A973BFA}"/>
              </a:ext>
            </a:extLst>
          </p:cNvPr>
          <p:cNvSpPr/>
          <p:nvPr/>
        </p:nvSpPr>
        <p:spPr>
          <a:xfrm>
            <a:off x="0" y="541814"/>
            <a:ext cx="12192000" cy="6316186"/>
          </a:xfrm>
          <a:custGeom>
            <a:avLst/>
            <a:gdLst>
              <a:gd name="connsiteX0" fmla="*/ 0 w 12192000"/>
              <a:gd name="connsiteY0" fmla="*/ 0 h 6316186"/>
              <a:gd name="connsiteX1" fmla="*/ 15472 w 12192000"/>
              <a:gd name="connsiteY1" fmla="*/ 30207 h 6316186"/>
              <a:gd name="connsiteX2" fmla="*/ 6096000 w 12192000"/>
              <a:gd name="connsiteY2" fmla="*/ 3649186 h 6316186"/>
              <a:gd name="connsiteX3" fmla="*/ 12176529 w 12192000"/>
              <a:gd name="connsiteY3" fmla="*/ 30207 h 6316186"/>
              <a:gd name="connsiteX4" fmla="*/ 12192000 w 12192000"/>
              <a:gd name="connsiteY4" fmla="*/ 0 h 6316186"/>
              <a:gd name="connsiteX5" fmla="*/ 12192000 w 12192000"/>
              <a:gd name="connsiteY5" fmla="*/ 6316186 h 6316186"/>
              <a:gd name="connsiteX6" fmla="*/ 0 w 12192000"/>
              <a:gd name="connsiteY6" fmla="*/ 6316186 h 63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16186">
                <a:moveTo>
                  <a:pt x="0" y="0"/>
                </a:moveTo>
                <a:lnTo>
                  <a:pt x="15472" y="30207"/>
                </a:lnTo>
                <a:cubicBezTo>
                  <a:pt x="1186478" y="2185834"/>
                  <a:pt x="3470347" y="3649186"/>
                  <a:pt x="6096000" y="3649186"/>
                </a:cubicBezTo>
                <a:cubicBezTo>
                  <a:pt x="8721653" y="3649186"/>
                  <a:pt x="11005522" y="2185834"/>
                  <a:pt x="12176529" y="30207"/>
                </a:cubicBezTo>
                <a:lnTo>
                  <a:pt x="12192000" y="0"/>
                </a:lnTo>
                <a:lnTo>
                  <a:pt x="12192000" y="6316186"/>
                </a:lnTo>
                <a:lnTo>
                  <a:pt x="0" y="6316186"/>
                </a:lnTo>
                <a:close/>
              </a:path>
            </a:pathLst>
          </a:custGeom>
          <a:ln/>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342C514B-D1C5-428D-8F01-3EF52DAD7268}"/>
              </a:ext>
            </a:extLst>
          </p:cNvPr>
          <p:cNvSpPr>
            <a:spLocks noChangeAspect="1"/>
          </p:cNvSpPr>
          <p:nvPr/>
        </p:nvSpPr>
        <p:spPr>
          <a:xfrm>
            <a:off x="0" y="0"/>
            <a:ext cx="12192000" cy="4246563"/>
          </a:xfrm>
          <a:custGeom>
            <a:avLst/>
            <a:gdLst>
              <a:gd name="connsiteX0" fmla="*/ 0 w 12192000"/>
              <a:gd name="connsiteY0" fmla="*/ 0 h 4246563"/>
              <a:gd name="connsiteX1" fmla="*/ 60317 w 12192000"/>
              <a:gd name="connsiteY1" fmla="*/ 0 h 4246563"/>
              <a:gd name="connsiteX2" fmla="*/ 217200 w 12192000"/>
              <a:gd name="connsiteY2" fmla="*/ 336051 h 4246563"/>
              <a:gd name="connsiteX3" fmla="*/ 6096001 w 12192000"/>
              <a:gd name="connsiteY3" fmla="*/ 3931903 h 4246563"/>
              <a:gd name="connsiteX4" fmla="*/ 11974801 w 12192000"/>
              <a:gd name="connsiteY4" fmla="*/ 336051 h 4246563"/>
              <a:gd name="connsiteX5" fmla="*/ 12131683 w 12192000"/>
              <a:gd name="connsiteY5" fmla="*/ 0 h 4246563"/>
              <a:gd name="connsiteX6" fmla="*/ 12192000 w 12192000"/>
              <a:gd name="connsiteY6" fmla="*/ 0 h 4246563"/>
              <a:gd name="connsiteX7" fmla="*/ 12192000 w 12192000"/>
              <a:gd name="connsiteY7" fmla="*/ 597913 h 4246563"/>
              <a:gd name="connsiteX8" fmla="*/ 12176924 w 12192000"/>
              <a:gd name="connsiteY8" fmla="*/ 627348 h 4246563"/>
              <a:gd name="connsiteX9" fmla="*/ 6096001 w 12192000"/>
              <a:gd name="connsiteY9" fmla="*/ 4246563 h 4246563"/>
              <a:gd name="connsiteX10" fmla="*/ 15076 w 12192000"/>
              <a:gd name="connsiteY10" fmla="*/ 627348 h 4246563"/>
              <a:gd name="connsiteX11" fmla="*/ 0 w 12192000"/>
              <a:gd name="connsiteY11" fmla="*/ 597913 h 424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246563">
                <a:moveTo>
                  <a:pt x="0" y="0"/>
                </a:moveTo>
                <a:lnTo>
                  <a:pt x="60317" y="0"/>
                </a:lnTo>
                <a:lnTo>
                  <a:pt x="217200" y="336051"/>
                </a:lnTo>
                <a:cubicBezTo>
                  <a:pt x="1310630" y="2470827"/>
                  <a:pt x="3532690" y="3931903"/>
                  <a:pt x="6096001" y="3931903"/>
                </a:cubicBezTo>
                <a:cubicBezTo>
                  <a:pt x="8659311" y="3931903"/>
                  <a:pt x="10881370" y="2470827"/>
                  <a:pt x="11974801" y="336051"/>
                </a:cubicBezTo>
                <a:lnTo>
                  <a:pt x="12131683" y="0"/>
                </a:lnTo>
                <a:lnTo>
                  <a:pt x="12192000" y="0"/>
                </a:lnTo>
                <a:lnTo>
                  <a:pt x="12192000" y="597913"/>
                </a:lnTo>
                <a:lnTo>
                  <a:pt x="12176924" y="627348"/>
                </a:lnTo>
                <a:cubicBezTo>
                  <a:pt x="11005841" y="2783115"/>
                  <a:pt x="8721824" y="4246563"/>
                  <a:pt x="6096001" y="4246563"/>
                </a:cubicBezTo>
                <a:cubicBezTo>
                  <a:pt x="3470177" y="4246563"/>
                  <a:pt x="1186159" y="2783115"/>
                  <a:pt x="15076" y="627348"/>
                </a:cubicBezTo>
                <a:lnTo>
                  <a:pt x="0" y="597913"/>
                </a:lnTo>
                <a:close/>
              </a:path>
            </a:pathLst>
          </a:custGeom>
          <a:gradFill>
            <a:gsLst>
              <a:gs pos="0">
                <a:srgbClr val="7B01F9">
                  <a:lumMod val="99000"/>
                </a:srgbClr>
              </a:gs>
              <a:gs pos="100000">
                <a:srgbClr val="D94AE4"/>
              </a:gs>
            </a:gsLst>
            <a:lin ang="0" scaled="1"/>
          </a:gradFill>
          <a:ln>
            <a:no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5" name="TextBox 4">
            <a:extLst>
              <a:ext uri="{FF2B5EF4-FFF2-40B4-BE49-F238E27FC236}">
                <a16:creationId xmlns:a16="http://schemas.microsoft.com/office/drawing/2014/main" id="{C6148061-F131-4F55-A350-B17D16E77A1F}"/>
              </a:ext>
            </a:extLst>
          </p:cNvPr>
          <p:cNvSpPr txBox="1"/>
          <p:nvPr/>
        </p:nvSpPr>
        <p:spPr>
          <a:xfrm>
            <a:off x="3684408" y="1039015"/>
            <a:ext cx="4823183" cy="1280160"/>
          </a:xfrm>
          <a:prstGeom prst="rect">
            <a:avLst/>
          </a:prstGeom>
          <a:noFill/>
          <a:effectLst>
            <a:outerShdw blurRad="50800" dist="50800" dir="5400000" algn="ctr" rotWithShape="0">
              <a:schemeClr val="tx1">
                <a:alpha val="85000"/>
              </a:schemeClr>
            </a:outerShdw>
          </a:effectLst>
        </p:spPr>
        <p:txBody>
          <a:bodyPr wrap="square" rtlCol="0">
            <a:spAutoFit/>
          </a:bodyPr>
          <a:lstStyle/>
          <a:p>
            <a:pPr algn="ctr"/>
            <a:r>
              <a:rPr lang="en-ID" sz="8000" dirty="0">
                <a:solidFill>
                  <a:schemeClr val="bg1"/>
                </a:solidFill>
                <a:effectLst>
                  <a:outerShdw blurRad="38100" dist="38100" dir="2700000" algn="tl">
                    <a:srgbClr val="000000">
                      <a:alpha val="43137"/>
                    </a:srgbClr>
                  </a:outerShdw>
                </a:effectLst>
                <a:latin typeface="Montserrat" panose="02000505000000020004" pitchFamily="2" charset="0"/>
              </a:rPr>
              <a:t>THANKS</a:t>
            </a:r>
          </a:p>
        </p:txBody>
      </p:sp>
      <p:sp>
        <p:nvSpPr>
          <p:cNvPr id="13" name="Isosceles Triangle 12">
            <a:extLst>
              <a:ext uri="{FF2B5EF4-FFF2-40B4-BE49-F238E27FC236}">
                <a16:creationId xmlns:a16="http://schemas.microsoft.com/office/drawing/2014/main" id="{D7614B47-6196-48EB-9C18-13EA64334967}"/>
              </a:ext>
            </a:extLst>
          </p:cNvPr>
          <p:cNvSpPr/>
          <p:nvPr/>
        </p:nvSpPr>
        <p:spPr>
          <a:xfrm>
            <a:off x="5118294" y="4432834"/>
            <a:ext cx="1955409" cy="1688123"/>
          </a:xfrm>
          <a:prstGeom prst="triangle">
            <a:avLst/>
          </a:prstGeom>
          <a:solidFill>
            <a:srgbClr val="CB40EF"/>
          </a:solidFill>
          <a:ln w="57150">
            <a:solidFill>
              <a:srgbClr val="FFFF00"/>
            </a:solidFill>
          </a:ln>
          <a:effectLst>
            <a:glow rad="1016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93B32A39-B797-4FAB-8720-5964D3FDC9D2}"/>
              </a:ext>
            </a:extLst>
          </p:cNvPr>
          <p:cNvSpPr/>
          <p:nvPr/>
        </p:nvSpPr>
        <p:spPr>
          <a:xfrm>
            <a:off x="5050299" y="4968617"/>
            <a:ext cx="2091398" cy="1700736"/>
          </a:xfrm>
          <a:prstGeom prst="triangle">
            <a:avLst/>
          </a:prstGeom>
          <a:solidFill>
            <a:schemeClr val="bg2">
              <a:lumMod val="25000"/>
            </a:schemeClr>
          </a:solidFill>
          <a:ln w="28575">
            <a:solidFill>
              <a:srgbClr val="002060"/>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131925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oogle Shape;84;p1">
            <a:extLst>
              <a:ext uri="{FF2B5EF4-FFF2-40B4-BE49-F238E27FC236}">
                <a16:creationId xmlns:a16="http://schemas.microsoft.com/office/drawing/2014/main" id="{8B8F318C-8F97-4067-9991-3D95E95A41FC}"/>
              </a:ext>
            </a:extLst>
          </p:cNvPr>
          <p:cNvGrpSpPr/>
          <p:nvPr/>
        </p:nvGrpSpPr>
        <p:grpSpPr>
          <a:xfrm>
            <a:off x="4088229" y="443266"/>
            <a:ext cx="3680460" cy="3680460"/>
            <a:chOff x="4031623" y="300118"/>
            <a:chExt cx="3820088" cy="3820088"/>
          </a:xfrm>
        </p:grpSpPr>
        <p:sp>
          <p:nvSpPr>
            <p:cNvPr id="270" name="Google Shape;85;p1">
              <a:extLst>
                <a:ext uri="{FF2B5EF4-FFF2-40B4-BE49-F238E27FC236}">
                  <a16:creationId xmlns:a16="http://schemas.microsoft.com/office/drawing/2014/main" id="{EFCE2692-A837-4B98-A082-D737D76893E8}"/>
                </a:ext>
              </a:extLst>
            </p:cNvPr>
            <p:cNvSpPr/>
            <p:nvPr/>
          </p:nvSpPr>
          <p:spPr>
            <a:xfrm>
              <a:off x="4031623" y="300118"/>
              <a:ext cx="3820088" cy="3820088"/>
            </a:xfrm>
            <a:prstGeom prst="ellipse">
              <a:avLst/>
            </a:prstGeom>
            <a:noFill/>
            <a:ln w="139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Google Shape;86;p1">
              <a:extLst>
                <a:ext uri="{FF2B5EF4-FFF2-40B4-BE49-F238E27FC236}">
                  <a16:creationId xmlns:a16="http://schemas.microsoft.com/office/drawing/2014/main" id="{1AF167E9-FA62-4C85-9203-45EB8E44F1D7}"/>
                </a:ext>
              </a:extLst>
            </p:cNvPr>
            <p:cNvSpPr/>
            <p:nvPr/>
          </p:nvSpPr>
          <p:spPr>
            <a:xfrm>
              <a:off x="4290340" y="504879"/>
              <a:ext cx="3350211" cy="3350211"/>
            </a:xfrm>
            <a:prstGeom prst="ellipse">
              <a:avLst/>
            </a:prstGeom>
            <a:solidFill>
              <a:srgbClr val="F2F2F2"/>
            </a:solidFill>
            <a:ln>
              <a:solidFill>
                <a:srgbClr val="002060"/>
              </a:solidFill>
            </a:ln>
            <a:effectLst>
              <a:outerShdw blurRad="292100" dist="63500" dir="7800000" sx="102000" sy="102000" algn="tr" rotWithShape="0">
                <a:srgbClr val="000000">
                  <a:alpha val="4078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sp>
        <p:nvSpPr>
          <p:cNvPr id="272" name="Google Shape;87;p1">
            <a:extLst>
              <a:ext uri="{FF2B5EF4-FFF2-40B4-BE49-F238E27FC236}">
                <a16:creationId xmlns:a16="http://schemas.microsoft.com/office/drawing/2014/main" id="{4A945D56-0A96-497B-9B5B-54840F497564}"/>
              </a:ext>
            </a:extLst>
          </p:cNvPr>
          <p:cNvSpPr/>
          <p:nvPr/>
        </p:nvSpPr>
        <p:spPr>
          <a:xfrm rot="4288309">
            <a:off x="3559954" y="-115514"/>
            <a:ext cx="4700518" cy="4700518"/>
          </a:xfrm>
          <a:prstGeom prst="arc">
            <a:avLst>
              <a:gd name="adj1" fmla="val 15749458"/>
              <a:gd name="adj2" fmla="val 8100709"/>
            </a:avLst>
          </a:prstGeom>
          <a:noFill/>
          <a:ln w="571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73" name="Google Shape;88;p1">
            <a:extLst>
              <a:ext uri="{FF2B5EF4-FFF2-40B4-BE49-F238E27FC236}">
                <a16:creationId xmlns:a16="http://schemas.microsoft.com/office/drawing/2014/main" id="{FAFD0F80-8670-44AB-8898-220D4E3A0732}"/>
              </a:ext>
            </a:extLst>
          </p:cNvPr>
          <p:cNvGrpSpPr/>
          <p:nvPr/>
        </p:nvGrpSpPr>
        <p:grpSpPr>
          <a:xfrm>
            <a:off x="-1182335" y="296870"/>
            <a:ext cx="260350" cy="787400"/>
            <a:chOff x="508000" y="368300"/>
            <a:chExt cx="260350" cy="787400"/>
          </a:xfrm>
        </p:grpSpPr>
        <p:sp>
          <p:nvSpPr>
            <p:cNvPr id="274" name="Google Shape;89;p1">
              <a:extLst>
                <a:ext uri="{FF2B5EF4-FFF2-40B4-BE49-F238E27FC236}">
                  <a16:creationId xmlns:a16="http://schemas.microsoft.com/office/drawing/2014/main" id="{E0559ACF-2454-47A8-8A3A-C248EC928C83}"/>
                </a:ext>
              </a:extLst>
            </p:cNvPr>
            <p:cNvSpPr/>
            <p:nvPr/>
          </p:nvSpPr>
          <p:spPr>
            <a:xfrm>
              <a:off x="508000" y="368300"/>
              <a:ext cx="260350" cy="228600"/>
            </a:xfrm>
            <a:prstGeom prst="rect">
              <a:avLst/>
            </a:prstGeom>
            <a:solidFill>
              <a:srgbClr val="FF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 name="Google Shape;90;p1">
              <a:extLst>
                <a:ext uri="{FF2B5EF4-FFF2-40B4-BE49-F238E27FC236}">
                  <a16:creationId xmlns:a16="http://schemas.microsoft.com/office/drawing/2014/main" id="{AAB9C133-94C8-4DED-9F24-E54C192A5EA4}"/>
                </a:ext>
              </a:extLst>
            </p:cNvPr>
            <p:cNvSpPr/>
            <p:nvPr/>
          </p:nvSpPr>
          <p:spPr>
            <a:xfrm>
              <a:off x="508000" y="647700"/>
              <a:ext cx="260350" cy="228600"/>
            </a:xfrm>
            <a:prstGeom prst="rect">
              <a:avLst/>
            </a:prstGeom>
            <a:solidFill>
              <a:srgbClr val="FFE9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91;p1">
              <a:extLst>
                <a:ext uri="{FF2B5EF4-FFF2-40B4-BE49-F238E27FC236}">
                  <a16:creationId xmlns:a16="http://schemas.microsoft.com/office/drawing/2014/main" id="{A63CD119-77FC-4643-9C7E-E92812BAC3E3}"/>
                </a:ext>
              </a:extLst>
            </p:cNvPr>
            <p:cNvSpPr/>
            <p:nvPr/>
          </p:nvSpPr>
          <p:spPr>
            <a:xfrm>
              <a:off x="508000" y="927100"/>
              <a:ext cx="260350" cy="228600"/>
            </a:xfrm>
            <a:prstGeom prst="rect">
              <a:avLst/>
            </a:prstGeom>
            <a:solidFill>
              <a:srgbClr val="F1CE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77" name="Google Shape;92;p1">
            <a:extLst>
              <a:ext uri="{FF2B5EF4-FFF2-40B4-BE49-F238E27FC236}">
                <a16:creationId xmlns:a16="http://schemas.microsoft.com/office/drawing/2014/main" id="{F74E4D58-9E6C-48F6-9629-6B0D51BFEB90}"/>
              </a:ext>
            </a:extLst>
          </p:cNvPr>
          <p:cNvGrpSpPr/>
          <p:nvPr/>
        </p:nvGrpSpPr>
        <p:grpSpPr>
          <a:xfrm>
            <a:off x="-642608" y="298348"/>
            <a:ext cx="260350" cy="844550"/>
            <a:chOff x="508000" y="2247900"/>
            <a:chExt cx="260350" cy="844550"/>
          </a:xfrm>
        </p:grpSpPr>
        <p:sp>
          <p:nvSpPr>
            <p:cNvPr id="278" name="Google Shape;93;p1">
              <a:extLst>
                <a:ext uri="{FF2B5EF4-FFF2-40B4-BE49-F238E27FC236}">
                  <a16:creationId xmlns:a16="http://schemas.microsoft.com/office/drawing/2014/main" id="{CD5FD11F-FD1C-4305-8EA2-D8E05B4EA2CF}"/>
                </a:ext>
              </a:extLst>
            </p:cNvPr>
            <p:cNvSpPr/>
            <p:nvPr/>
          </p:nvSpPr>
          <p:spPr>
            <a:xfrm>
              <a:off x="508000" y="2247900"/>
              <a:ext cx="260350" cy="234950"/>
            </a:xfrm>
            <a:prstGeom prst="rect">
              <a:avLst/>
            </a:prstGeom>
            <a:solidFill>
              <a:srgbClr val="1DD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94;p1">
              <a:extLst>
                <a:ext uri="{FF2B5EF4-FFF2-40B4-BE49-F238E27FC236}">
                  <a16:creationId xmlns:a16="http://schemas.microsoft.com/office/drawing/2014/main" id="{4FAAF6A8-AF25-494A-B4D4-C8C9E4831B44}"/>
                </a:ext>
              </a:extLst>
            </p:cNvPr>
            <p:cNvSpPr/>
            <p:nvPr/>
          </p:nvSpPr>
          <p:spPr>
            <a:xfrm>
              <a:off x="508000" y="2565400"/>
              <a:ext cx="260350" cy="234950"/>
            </a:xfrm>
            <a:prstGeom prst="rect">
              <a:avLst/>
            </a:prstGeom>
            <a:solidFill>
              <a:srgbClr val="8CF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95;p1">
              <a:extLst>
                <a:ext uri="{FF2B5EF4-FFF2-40B4-BE49-F238E27FC236}">
                  <a16:creationId xmlns:a16="http://schemas.microsoft.com/office/drawing/2014/main" id="{B35ABE89-DC90-49F9-BDF5-7C3B66C3D10C}"/>
                </a:ext>
              </a:extLst>
            </p:cNvPr>
            <p:cNvSpPr/>
            <p:nvPr/>
          </p:nvSpPr>
          <p:spPr>
            <a:xfrm>
              <a:off x="508000" y="2857500"/>
              <a:ext cx="260350" cy="234950"/>
            </a:xfrm>
            <a:prstGeom prst="rect">
              <a:avLst/>
            </a:prstGeom>
            <a:solidFill>
              <a:srgbClr val="3BB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81" name="Google Shape;96;p1">
            <a:extLst>
              <a:ext uri="{FF2B5EF4-FFF2-40B4-BE49-F238E27FC236}">
                <a16:creationId xmlns:a16="http://schemas.microsoft.com/office/drawing/2014/main" id="{560F2F13-4763-43E8-A96B-3453C31A2379}"/>
              </a:ext>
            </a:extLst>
          </p:cNvPr>
          <p:cNvGrpSpPr/>
          <p:nvPr/>
        </p:nvGrpSpPr>
        <p:grpSpPr>
          <a:xfrm>
            <a:off x="-1182335" y="1420480"/>
            <a:ext cx="260350" cy="844550"/>
            <a:chOff x="1548807" y="4797062"/>
            <a:chExt cx="260350" cy="844550"/>
          </a:xfrm>
        </p:grpSpPr>
        <p:sp>
          <p:nvSpPr>
            <p:cNvPr id="282" name="Google Shape;97;p1">
              <a:extLst>
                <a:ext uri="{FF2B5EF4-FFF2-40B4-BE49-F238E27FC236}">
                  <a16:creationId xmlns:a16="http://schemas.microsoft.com/office/drawing/2014/main" id="{1A2944AF-AFF0-4568-B73A-9F3906F507EA}"/>
                </a:ext>
              </a:extLst>
            </p:cNvPr>
            <p:cNvSpPr/>
            <p:nvPr/>
          </p:nvSpPr>
          <p:spPr>
            <a:xfrm>
              <a:off x="1548807" y="4797062"/>
              <a:ext cx="260350" cy="234950"/>
            </a:xfrm>
            <a:prstGeom prst="rect">
              <a:avLst/>
            </a:prstGeom>
            <a:solidFill>
              <a:srgbClr val="F659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 name="Google Shape;98;p1">
              <a:extLst>
                <a:ext uri="{FF2B5EF4-FFF2-40B4-BE49-F238E27FC236}">
                  <a16:creationId xmlns:a16="http://schemas.microsoft.com/office/drawing/2014/main" id="{D6B3B454-D30E-4527-9D94-6B198A10B539}"/>
                </a:ext>
              </a:extLst>
            </p:cNvPr>
            <p:cNvSpPr/>
            <p:nvPr/>
          </p:nvSpPr>
          <p:spPr>
            <a:xfrm>
              <a:off x="1548807" y="5114562"/>
              <a:ext cx="260350" cy="234950"/>
            </a:xfrm>
            <a:prstGeom prst="rect">
              <a:avLst/>
            </a:prstGeom>
            <a:solidFill>
              <a:srgbClr val="FFA7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99;p1">
              <a:extLst>
                <a:ext uri="{FF2B5EF4-FFF2-40B4-BE49-F238E27FC236}">
                  <a16:creationId xmlns:a16="http://schemas.microsoft.com/office/drawing/2014/main" id="{6082A89C-2150-4AD2-95E7-168BC3135D2E}"/>
                </a:ext>
              </a:extLst>
            </p:cNvPr>
            <p:cNvSpPr/>
            <p:nvPr/>
          </p:nvSpPr>
          <p:spPr>
            <a:xfrm>
              <a:off x="1548807" y="5406662"/>
              <a:ext cx="260350" cy="234950"/>
            </a:xfrm>
            <a:prstGeom prst="rect">
              <a:avLst/>
            </a:prstGeom>
            <a:solidFill>
              <a:srgbClr val="BB4A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85" name="Google Shape;100;p1">
            <a:extLst>
              <a:ext uri="{FF2B5EF4-FFF2-40B4-BE49-F238E27FC236}">
                <a16:creationId xmlns:a16="http://schemas.microsoft.com/office/drawing/2014/main" id="{7704C8D8-0487-439B-BBA8-4B57F246BFC6}"/>
              </a:ext>
            </a:extLst>
          </p:cNvPr>
          <p:cNvGrpSpPr/>
          <p:nvPr/>
        </p:nvGrpSpPr>
        <p:grpSpPr>
          <a:xfrm>
            <a:off x="2391155" y="3857029"/>
            <a:ext cx="1539705" cy="1539705"/>
            <a:chOff x="2490070" y="4234808"/>
            <a:chExt cx="1869742" cy="1869742"/>
          </a:xfrm>
        </p:grpSpPr>
        <p:grpSp>
          <p:nvGrpSpPr>
            <p:cNvPr id="286" name="Google Shape;101;p1">
              <a:extLst>
                <a:ext uri="{FF2B5EF4-FFF2-40B4-BE49-F238E27FC236}">
                  <a16:creationId xmlns:a16="http://schemas.microsoft.com/office/drawing/2014/main" id="{2C692A04-0C04-4DE6-95C3-B36BA61ADB88}"/>
                </a:ext>
              </a:extLst>
            </p:cNvPr>
            <p:cNvGrpSpPr/>
            <p:nvPr/>
          </p:nvGrpSpPr>
          <p:grpSpPr>
            <a:xfrm>
              <a:off x="2490070" y="4234808"/>
              <a:ext cx="1869742" cy="1869742"/>
              <a:chOff x="1385272" y="2618182"/>
              <a:chExt cx="1869742" cy="1869742"/>
            </a:xfrm>
          </p:grpSpPr>
          <p:grpSp>
            <p:nvGrpSpPr>
              <p:cNvPr id="297" name="Google Shape;102;p1">
                <a:extLst>
                  <a:ext uri="{FF2B5EF4-FFF2-40B4-BE49-F238E27FC236}">
                    <a16:creationId xmlns:a16="http://schemas.microsoft.com/office/drawing/2014/main" id="{BC441734-01DA-473C-A146-77E98DA9A4FE}"/>
                  </a:ext>
                </a:extLst>
              </p:cNvPr>
              <p:cNvGrpSpPr/>
              <p:nvPr/>
            </p:nvGrpSpPr>
            <p:grpSpPr>
              <a:xfrm>
                <a:off x="1385272" y="2618182"/>
                <a:ext cx="1869742" cy="1869742"/>
                <a:chOff x="1105470" y="385244"/>
                <a:chExt cx="1869742" cy="1869742"/>
              </a:xfrm>
            </p:grpSpPr>
            <p:sp>
              <p:nvSpPr>
                <p:cNvPr id="299" name="Google Shape;103;p1">
                  <a:extLst>
                    <a:ext uri="{FF2B5EF4-FFF2-40B4-BE49-F238E27FC236}">
                      <a16:creationId xmlns:a16="http://schemas.microsoft.com/office/drawing/2014/main" id="{90E49E08-02CE-4EA8-8124-24446A006DB9}"/>
                    </a:ext>
                  </a:extLst>
                </p:cNvPr>
                <p:cNvSpPr/>
                <p:nvPr/>
              </p:nvSpPr>
              <p:spPr>
                <a:xfrm>
                  <a:off x="1168093" y="447867"/>
                  <a:ext cx="1744496" cy="1744496"/>
                </a:xfrm>
                <a:prstGeom prst="ellipse">
                  <a:avLst/>
                </a:prstGeom>
                <a:solidFill>
                  <a:srgbClr val="F659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 name="Google Shape;104;p1">
                  <a:extLst>
                    <a:ext uri="{FF2B5EF4-FFF2-40B4-BE49-F238E27FC236}">
                      <a16:creationId xmlns:a16="http://schemas.microsoft.com/office/drawing/2014/main" id="{B9FDB59E-753B-4F2D-9ADA-093BF18219E4}"/>
                    </a:ext>
                  </a:extLst>
                </p:cNvPr>
                <p:cNvSpPr/>
                <p:nvPr/>
              </p:nvSpPr>
              <p:spPr>
                <a:xfrm>
                  <a:off x="1105470" y="385244"/>
                  <a:ext cx="1869742" cy="1869742"/>
                </a:xfrm>
                <a:prstGeom prst="ellipse">
                  <a:avLst/>
                </a:prstGeom>
                <a:noFill/>
                <a:ln w="19050" cap="flat" cmpd="sng">
                  <a:solidFill>
                    <a:srgbClr val="F6596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 name="Google Shape;105;p1">
                  <a:extLst>
                    <a:ext uri="{FF2B5EF4-FFF2-40B4-BE49-F238E27FC236}">
                      <a16:creationId xmlns:a16="http://schemas.microsoft.com/office/drawing/2014/main" id="{620FDA5B-6C5D-4775-B083-1A7084D7FD9D}"/>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2" name="Google Shape;106;p1">
                  <a:extLst>
                    <a:ext uri="{FF2B5EF4-FFF2-40B4-BE49-F238E27FC236}">
                      <a16:creationId xmlns:a16="http://schemas.microsoft.com/office/drawing/2014/main" id="{51BD718D-1272-415B-8C37-D6A152226A69}"/>
                    </a:ext>
                  </a:extLst>
                </p:cNvPr>
                <p:cNvGrpSpPr/>
                <p:nvPr/>
              </p:nvGrpSpPr>
              <p:grpSpPr>
                <a:xfrm>
                  <a:off x="1392869" y="677439"/>
                  <a:ext cx="1326425" cy="1298195"/>
                  <a:chOff x="1282890" y="562664"/>
                  <a:chExt cx="1563312" cy="1530040"/>
                </a:xfrm>
              </p:grpSpPr>
              <p:sp>
                <p:nvSpPr>
                  <p:cNvPr id="303" name="Google Shape;107;p1">
                    <a:extLst>
                      <a:ext uri="{FF2B5EF4-FFF2-40B4-BE49-F238E27FC236}">
                        <a16:creationId xmlns:a16="http://schemas.microsoft.com/office/drawing/2014/main" id="{8B04B87C-FB40-472E-BAA3-546D9791CB47}"/>
                      </a:ext>
                    </a:extLst>
                  </p:cNvPr>
                  <p:cNvSpPr/>
                  <p:nvPr/>
                </p:nvSpPr>
                <p:spPr>
                  <a:xfrm>
                    <a:off x="1282890" y="562664"/>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108;p1">
                    <a:extLst>
                      <a:ext uri="{FF2B5EF4-FFF2-40B4-BE49-F238E27FC236}">
                        <a16:creationId xmlns:a16="http://schemas.microsoft.com/office/drawing/2014/main" id="{C96ECCA1-C32E-4230-8201-544468F6AAC0}"/>
                      </a:ext>
                    </a:extLst>
                  </p:cNvPr>
                  <p:cNvSpPr/>
                  <p:nvPr/>
                </p:nvSpPr>
                <p:spPr>
                  <a:xfrm>
                    <a:off x="1310269" y="585169"/>
                    <a:ext cx="1469894" cy="1469894"/>
                  </a:xfrm>
                  <a:prstGeom prst="ellipse">
                    <a:avLst/>
                  </a:prstGeom>
                  <a:solidFill>
                    <a:srgbClr val="F2F2F2"/>
                  </a:solidFill>
                  <a:ln w="19050" cap="flat" cmpd="sng">
                    <a:solidFill>
                      <a:srgbClr val="BB4A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4" name="Google Shape;107;p1">
                    <a:extLst>
                      <a:ext uri="{FF2B5EF4-FFF2-40B4-BE49-F238E27FC236}">
                        <a16:creationId xmlns:a16="http://schemas.microsoft.com/office/drawing/2014/main" id="{233FF505-36EA-43EE-B51C-6C90A33EB398}"/>
                      </a:ext>
                    </a:extLst>
                  </p:cNvPr>
                  <p:cNvSpPr/>
                  <p:nvPr/>
                </p:nvSpPr>
                <p:spPr>
                  <a:xfrm>
                    <a:off x="1331300" y="577802"/>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298" name="Google Shape;109;p1">
                <a:extLst>
                  <a:ext uri="{FF2B5EF4-FFF2-40B4-BE49-F238E27FC236}">
                    <a16:creationId xmlns:a16="http://schemas.microsoft.com/office/drawing/2014/main" id="{A6C99C8F-3425-4C31-A249-E5000D67E7EF}"/>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287" name="Google Shape;110;p1">
              <a:extLst>
                <a:ext uri="{FF2B5EF4-FFF2-40B4-BE49-F238E27FC236}">
                  <a16:creationId xmlns:a16="http://schemas.microsoft.com/office/drawing/2014/main" id="{B6D5BA67-2C0D-4228-A87A-F742F8FCDA3F}"/>
                </a:ext>
              </a:extLst>
            </p:cNvPr>
            <p:cNvPicPr preferRelativeResize="0"/>
            <p:nvPr/>
          </p:nvPicPr>
          <p:blipFill rotWithShape="1">
            <a:blip r:embed="rId2">
              <a:alphaModFix/>
            </a:blip>
            <a:srcRect/>
            <a:stretch/>
          </p:blipFill>
          <p:spPr>
            <a:xfrm>
              <a:off x="3149939" y="4864318"/>
              <a:ext cx="580718" cy="580718"/>
            </a:xfrm>
            <a:prstGeom prst="rect">
              <a:avLst/>
            </a:prstGeom>
            <a:noFill/>
            <a:ln>
              <a:noFill/>
            </a:ln>
          </p:spPr>
        </p:pic>
        <p:sp>
          <p:nvSpPr>
            <p:cNvPr id="288" name="Google Shape;111;p1">
              <a:extLst>
                <a:ext uri="{FF2B5EF4-FFF2-40B4-BE49-F238E27FC236}">
                  <a16:creationId xmlns:a16="http://schemas.microsoft.com/office/drawing/2014/main" id="{A326C8D4-9860-4FAB-ABA7-F6E9C2482510}"/>
                </a:ext>
              </a:extLst>
            </p:cNvPr>
            <p:cNvSpPr/>
            <p:nvPr/>
          </p:nvSpPr>
          <p:spPr>
            <a:xfrm>
              <a:off x="3489325" y="5067468"/>
              <a:ext cx="63064" cy="65082"/>
            </a:xfrm>
            <a:prstGeom prst="ellipse">
              <a:avLst/>
            </a:prstGeom>
            <a:solidFill>
              <a:srgbClr val="FFA7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 name="Google Shape;112;p1">
              <a:extLst>
                <a:ext uri="{FF2B5EF4-FFF2-40B4-BE49-F238E27FC236}">
                  <a16:creationId xmlns:a16="http://schemas.microsoft.com/office/drawing/2014/main" id="{8243FAB3-0684-412B-A66A-4A67AA354226}"/>
                </a:ext>
              </a:extLst>
            </p:cNvPr>
            <p:cNvSpPr/>
            <p:nvPr/>
          </p:nvSpPr>
          <p:spPr>
            <a:xfrm>
              <a:off x="3329032" y="5150644"/>
              <a:ext cx="62623" cy="76444"/>
            </a:xfrm>
            <a:prstGeom prst="triangle">
              <a:avLst>
                <a:gd name="adj" fmla="val 50000"/>
              </a:avLst>
            </a:prstGeom>
            <a:solidFill>
              <a:srgbClr val="FFA7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90" name="Google Shape;113;p1">
              <a:extLst>
                <a:ext uri="{FF2B5EF4-FFF2-40B4-BE49-F238E27FC236}">
                  <a16:creationId xmlns:a16="http://schemas.microsoft.com/office/drawing/2014/main" id="{93B9B171-B82E-4865-8495-A3C1521FF9F0}"/>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91" name="Google Shape;114;p1">
              <a:extLst>
                <a:ext uri="{FF2B5EF4-FFF2-40B4-BE49-F238E27FC236}">
                  <a16:creationId xmlns:a16="http://schemas.microsoft.com/office/drawing/2014/main" id="{D48697C0-90EF-4DB1-88FA-B66FA4DB4784}"/>
                </a:ext>
              </a:extLst>
            </p:cNvPr>
            <p:cNvCxnSpPr/>
            <p:nvPr/>
          </p:nvCxnSpPr>
          <p:spPr>
            <a:xfrm rot="10800000">
              <a:off x="3391656" y="5502809"/>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292" name="Google Shape;115;p1">
              <a:extLst>
                <a:ext uri="{FF2B5EF4-FFF2-40B4-BE49-F238E27FC236}">
                  <a16:creationId xmlns:a16="http://schemas.microsoft.com/office/drawing/2014/main" id="{0ADA7B03-BF25-487A-AC7E-39752493BE33}"/>
                </a:ext>
              </a:extLst>
            </p:cNvPr>
            <p:cNvCxnSpPr/>
            <p:nvPr/>
          </p:nvCxnSpPr>
          <p:spPr>
            <a:xfrm rot="10800000">
              <a:off x="3105859" y="493407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93" name="Google Shape;116;p1">
              <a:extLst>
                <a:ext uri="{FF2B5EF4-FFF2-40B4-BE49-F238E27FC236}">
                  <a16:creationId xmlns:a16="http://schemas.microsoft.com/office/drawing/2014/main" id="{6B2F68A6-7CBB-468E-9D62-59ADCB1EAB9B}"/>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94" name="Google Shape;117;p1">
              <a:extLst>
                <a:ext uri="{FF2B5EF4-FFF2-40B4-BE49-F238E27FC236}">
                  <a16:creationId xmlns:a16="http://schemas.microsoft.com/office/drawing/2014/main" id="{60053279-D76F-49ED-8734-CEC8E2A74B91}"/>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95" name="Google Shape;118;p1">
              <a:extLst>
                <a:ext uri="{FF2B5EF4-FFF2-40B4-BE49-F238E27FC236}">
                  <a16:creationId xmlns:a16="http://schemas.microsoft.com/office/drawing/2014/main" id="{66F2C842-EEDB-4B58-9187-FF9CAB04E2CF}"/>
                </a:ext>
              </a:extLst>
            </p:cNvPr>
            <p:cNvCxnSpPr/>
            <p:nvPr/>
          </p:nvCxnSpPr>
          <p:spPr>
            <a:xfrm>
              <a:off x="3730657" y="500190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96" name="Google Shape;119;p1">
              <a:extLst>
                <a:ext uri="{FF2B5EF4-FFF2-40B4-BE49-F238E27FC236}">
                  <a16:creationId xmlns:a16="http://schemas.microsoft.com/office/drawing/2014/main" id="{DC27A1E8-46C9-4C90-BA20-7668E7D0C028}"/>
                </a:ext>
              </a:extLst>
            </p:cNvPr>
            <p:cNvCxnSpPr/>
            <p:nvPr/>
          </p:nvCxnSpPr>
          <p:spPr>
            <a:xfrm>
              <a:off x="3846862" y="5001906"/>
              <a:ext cx="43623" cy="0"/>
            </a:xfrm>
            <a:prstGeom prst="straightConnector1">
              <a:avLst/>
            </a:prstGeom>
            <a:noFill/>
            <a:ln w="19050" cap="flat" cmpd="sng">
              <a:solidFill>
                <a:schemeClr val="dk1"/>
              </a:solidFill>
              <a:prstDash val="solid"/>
              <a:miter lim="800000"/>
              <a:headEnd type="none" w="sm" len="sm"/>
              <a:tailEnd type="none" w="sm" len="sm"/>
            </a:ln>
          </p:spPr>
        </p:cxnSp>
        <p:pic>
          <p:nvPicPr>
            <p:cNvPr id="536" name="Google Shape;110;p1">
              <a:extLst>
                <a:ext uri="{FF2B5EF4-FFF2-40B4-BE49-F238E27FC236}">
                  <a16:creationId xmlns:a16="http://schemas.microsoft.com/office/drawing/2014/main" id="{B2BCCB8B-43E2-4A1F-8DC9-CEC8BCFCA91D}"/>
                </a:ext>
              </a:extLst>
            </p:cNvPr>
            <p:cNvPicPr preferRelativeResize="0"/>
            <p:nvPr/>
          </p:nvPicPr>
          <p:blipFill rotWithShape="1">
            <a:blip r:embed="rId2">
              <a:alphaModFix/>
            </a:blip>
            <a:srcRect/>
            <a:stretch/>
          </p:blipFill>
          <p:spPr>
            <a:xfrm>
              <a:off x="3191013" y="4877162"/>
              <a:ext cx="580718" cy="580718"/>
            </a:xfrm>
            <a:prstGeom prst="rect">
              <a:avLst/>
            </a:prstGeom>
            <a:noFill/>
            <a:ln>
              <a:noFill/>
            </a:ln>
          </p:spPr>
        </p:pic>
      </p:grpSp>
      <p:grpSp>
        <p:nvGrpSpPr>
          <p:cNvPr id="305" name="Google Shape;120;p1">
            <a:extLst>
              <a:ext uri="{FF2B5EF4-FFF2-40B4-BE49-F238E27FC236}">
                <a16:creationId xmlns:a16="http://schemas.microsoft.com/office/drawing/2014/main" id="{AAEA8EE6-E990-431C-8ADC-15ED450DFF40}"/>
              </a:ext>
            </a:extLst>
          </p:cNvPr>
          <p:cNvGrpSpPr/>
          <p:nvPr/>
        </p:nvGrpSpPr>
        <p:grpSpPr>
          <a:xfrm>
            <a:off x="3634485" y="1038201"/>
            <a:ext cx="319137" cy="319137"/>
            <a:chOff x="3577335" y="1053147"/>
            <a:chExt cx="319137" cy="319137"/>
          </a:xfrm>
        </p:grpSpPr>
        <p:sp>
          <p:nvSpPr>
            <p:cNvPr id="306" name="Google Shape;121;p1">
              <a:extLst>
                <a:ext uri="{FF2B5EF4-FFF2-40B4-BE49-F238E27FC236}">
                  <a16:creationId xmlns:a16="http://schemas.microsoft.com/office/drawing/2014/main" id="{180ACFAE-743D-41A4-A2C7-5999CFB04D82}"/>
                </a:ext>
              </a:extLst>
            </p:cNvPr>
            <p:cNvSpPr/>
            <p:nvPr/>
          </p:nvSpPr>
          <p:spPr>
            <a:xfrm>
              <a:off x="3676269" y="1148406"/>
              <a:ext cx="128620" cy="128620"/>
            </a:xfrm>
            <a:prstGeom prst="ellipse">
              <a:avLst/>
            </a:prstGeom>
            <a:solidFill>
              <a:srgbClr val="FFC500"/>
            </a:solidFill>
            <a:ln w="19050" cap="flat" cmpd="sng">
              <a:solidFill>
                <a:srgbClr val="FFE9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122;p1">
              <a:extLst>
                <a:ext uri="{FF2B5EF4-FFF2-40B4-BE49-F238E27FC236}">
                  <a16:creationId xmlns:a16="http://schemas.microsoft.com/office/drawing/2014/main" id="{E06CD66F-DEC8-4193-9ACF-766A0A492225}"/>
                </a:ext>
              </a:extLst>
            </p:cNvPr>
            <p:cNvSpPr/>
            <p:nvPr/>
          </p:nvSpPr>
          <p:spPr>
            <a:xfrm>
              <a:off x="3577335" y="1053147"/>
              <a:ext cx="319137" cy="319137"/>
            </a:xfrm>
            <a:prstGeom prst="donut">
              <a:avLst>
                <a:gd name="adj" fmla="val 19304"/>
              </a:avLst>
            </a:prstGeom>
            <a:solidFill>
              <a:srgbClr val="FF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123;p1">
            <a:extLst>
              <a:ext uri="{FF2B5EF4-FFF2-40B4-BE49-F238E27FC236}">
                <a16:creationId xmlns:a16="http://schemas.microsoft.com/office/drawing/2014/main" id="{C5E7D6AB-65F8-4A8D-BCD0-12ABB1FB1A7A}"/>
              </a:ext>
            </a:extLst>
          </p:cNvPr>
          <p:cNvGrpSpPr/>
          <p:nvPr/>
        </p:nvGrpSpPr>
        <p:grpSpPr>
          <a:xfrm>
            <a:off x="3431651" y="2506812"/>
            <a:ext cx="319137" cy="319137"/>
            <a:chOff x="3577335" y="1053147"/>
            <a:chExt cx="319137" cy="319137"/>
          </a:xfrm>
        </p:grpSpPr>
        <p:sp>
          <p:nvSpPr>
            <p:cNvPr id="309" name="Google Shape;124;p1">
              <a:extLst>
                <a:ext uri="{FF2B5EF4-FFF2-40B4-BE49-F238E27FC236}">
                  <a16:creationId xmlns:a16="http://schemas.microsoft.com/office/drawing/2014/main" id="{DF4CC4E5-C669-44F5-8592-7FCCAE1AA987}"/>
                </a:ext>
              </a:extLst>
            </p:cNvPr>
            <p:cNvSpPr/>
            <p:nvPr/>
          </p:nvSpPr>
          <p:spPr>
            <a:xfrm>
              <a:off x="3676269" y="1148406"/>
              <a:ext cx="128620" cy="128620"/>
            </a:xfrm>
            <a:prstGeom prst="ellipse">
              <a:avLst/>
            </a:prstGeom>
            <a:solidFill>
              <a:srgbClr val="70E3D2"/>
            </a:solidFill>
            <a:ln w="19050" cap="flat" cmpd="sng">
              <a:solidFill>
                <a:srgbClr val="8CF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Google Shape;125;p1">
              <a:extLst>
                <a:ext uri="{FF2B5EF4-FFF2-40B4-BE49-F238E27FC236}">
                  <a16:creationId xmlns:a16="http://schemas.microsoft.com/office/drawing/2014/main" id="{20B9EE25-A027-4051-AAA7-A4294956F626}"/>
                </a:ext>
              </a:extLst>
            </p:cNvPr>
            <p:cNvSpPr/>
            <p:nvPr/>
          </p:nvSpPr>
          <p:spPr>
            <a:xfrm>
              <a:off x="3577335" y="1053147"/>
              <a:ext cx="319137" cy="319137"/>
            </a:xfrm>
            <a:prstGeom prst="donut">
              <a:avLst>
                <a:gd name="adj" fmla="val 19304"/>
              </a:avLst>
            </a:prstGeom>
            <a:solidFill>
              <a:srgbClr val="1DD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126;p1">
            <a:extLst>
              <a:ext uri="{FF2B5EF4-FFF2-40B4-BE49-F238E27FC236}">
                <a16:creationId xmlns:a16="http://schemas.microsoft.com/office/drawing/2014/main" id="{BF48E616-6A9A-4C71-89D7-A74CAC3C18D0}"/>
              </a:ext>
            </a:extLst>
          </p:cNvPr>
          <p:cNvGrpSpPr/>
          <p:nvPr/>
        </p:nvGrpSpPr>
        <p:grpSpPr>
          <a:xfrm>
            <a:off x="7852331" y="1024396"/>
            <a:ext cx="319137" cy="319137"/>
            <a:chOff x="3577335" y="1053147"/>
            <a:chExt cx="319137" cy="319137"/>
          </a:xfrm>
        </p:grpSpPr>
        <p:sp>
          <p:nvSpPr>
            <p:cNvPr id="312" name="Google Shape;127;p1">
              <a:extLst>
                <a:ext uri="{FF2B5EF4-FFF2-40B4-BE49-F238E27FC236}">
                  <a16:creationId xmlns:a16="http://schemas.microsoft.com/office/drawing/2014/main" id="{440CC6E1-7DA9-4916-9D61-B1112A66FDF9}"/>
                </a:ext>
              </a:extLst>
            </p:cNvPr>
            <p:cNvSpPr/>
            <p:nvPr/>
          </p:nvSpPr>
          <p:spPr>
            <a:xfrm>
              <a:off x="3676269" y="1148406"/>
              <a:ext cx="128620" cy="128620"/>
            </a:xfrm>
            <a:prstGeom prst="ellipse">
              <a:avLst/>
            </a:prstGeom>
            <a:solidFill>
              <a:srgbClr val="A1CC1C"/>
            </a:solidFill>
            <a:ln w="19050" cap="flat" cmpd="sng">
              <a:solidFill>
                <a:srgbClr val="C6F7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Google Shape;128;p1">
              <a:extLst>
                <a:ext uri="{FF2B5EF4-FFF2-40B4-BE49-F238E27FC236}">
                  <a16:creationId xmlns:a16="http://schemas.microsoft.com/office/drawing/2014/main" id="{BFD0F4AF-B7EA-4038-AE47-F09869BEF306}"/>
                </a:ext>
              </a:extLst>
            </p:cNvPr>
            <p:cNvSpPr/>
            <p:nvPr/>
          </p:nvSpPr>
          <p:spPr>
            <a:xfrm>
              <a:off x="3577335" y="1053147"/>
              <a:ext cx="319137" cy="319137"/>
            </a:xfrm>
            <a:prstGeom prst="donut">
              <a:avLst>
                <a:gd name="adj" fmla="val 19304"/>
              </a:avLst>
            </a:prstGeom>
            <a:solidFill>
              <a:srgbClr val="A7D5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129;p1">
            <a:extLst>
              <a:ext uri="{FF2B5EF4-FFF2-40B4-BE49-F238E27FC236}">
                <a16:creationId xmlns:a16="http://schemas.microsoft.com/office/drawing/2014/main" id="{E3B2DA17-FF00-4AE7-A3E6-F51FAA9B92BD}"/>
              </a:ext>
            </a:extLst>
          </p:cNvPr>
          <p:cNvGrpSpPr/>
          <p:nvPr/>
        </p:nvGrpSpPr>
        <p:grpSpPr>
          <a:xfrm>
            <a:off x="3998054" y="3658429"/>
            <a:ext cx="319137" cy="319137"/>
            <a:chOff x="3577335" y="1053147"/>
            <a:chExt cx="319137" cy="319137"/>
          </a:xfrm>
        </p:grpSpPr>
        <p:sp>
          <p:nvSpPr>
            <p:cNvPr id="315" name="Google Shape;130;p1">
              <a:extLst>
                <a:ext uri="{FF2B5EF4-FFF2-40B4-BE49-F238E27FC236}">
                  <a16:creationId xmlns:a16="http://schemas.microsoft.com/office/drawing/2014/main" id="{F8173E41-1F55-4808-9485-52ABA062E83A}"/>
                </a:ext>
              </a:extLst>
            </p:cNvPr>
            <p:cNvSpPr/>
            <p:nvPr/>
          </p:nvSpPr>
          <p:spPr>
            <a:xfrm>
              <a:off x="3676269" y="1148406"/>
              <a:ext cx="128620" cy="128620"/>
            </a:xfrm>
            <a:prstGeom prst="ellipse">
              <a:avLst/>
            </a:prstGeom>
            <a:solidFill>
              <a:srgbClr val="BB4A5D"/>
            </a:solidFill>
            <a:ln w="19050" cap="flat" cmpd="sng">
              <a:solidFill>
                <a:srgbClr val="FFA7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131;p1">
              <a:extLst>
                <a:ext uri="{FF2B5EF4-FFF2-40B4-BE49-F238E27FC236}">
                  <a16:creationId xmlns:a16="http://schemas.microsoft.com/office/drawing/2014/main" id="{D4B04A90-22E5-4140-AED7-8C027C66A934}"/>
                </a:ext>
              </a:extLst>
            </p:cNvPr>
            <p:cNvSpPr/>
            <p:nvPr/>
          </p:nvSpPr>
          <p:spPr>
            <a:xfrm>
              <a:off x="3577335" y="1053147"/>
              <a:ext cx="319137" cy="319137"/>
            </a:xfrm>
            <a:prstGeom prst="donut">
              <a:avLst>
                <a:gd name="adj" fmla="val 19304"/>
              </a:avLst>
            </a:prstGeom>
            <a:solidFill>
              <a:srgbClr val="F659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132;p1">
            <a:extLst>
              <a:ext uri="{FF2B5EF4-FFF2-40B4-BE49-F238E27FC236}">
                <a16:creationId xmlns:a16="http://schemas.microsoft.com/office/drawing/2014/main" id="{B950A85F-D75F-4C48-8D67-E7403B4F6BE9}"/>
              </a:ext>
            </a:extLst>
          </p:cNvPr>
          <p:cNvGrpSpPr/>
          <p:nvPr/>
        </p:nvGrpSpPr>
        <p:grpSpPr>
          <a:xfrm>
            <a:off x="-640252" y="1438946"/>
            <a:ext cx="260350" cy="844550"/>
            <a:chOff x="1834524" y="4244125"/>
            <a:chExt cx="260350" cy="844550"/>
          </a:xfrm>
        </p:grpSpPr>
        <p:sp>
          <p:nvSpPr>
            <p:cNvPr id="318" name="Google Shape;133;p1">
              <a:extLst>
                <a:ext uri="{FF2B5EF4-FFF2-40B4-BE49-F238E27FC236}">
                  <a16:creationId xmlns:a16="http://schemas.microsoft.com/office/drawing/2014/main" id="{2DE760BC-F3FF-4B2B-A4A8-59E01A8E5001}"/>
                </a:ext>
              </a:extLst>
            </p:cNvPr>
            <p:cNvSpPr/>
            <p:nvPr/>
          </p:nvSpPr>
          <p:spPr>
            <a:xfrm>
              <a:off x="1834524" y="4244125"/>
              <a:ext cx="260350" cy="234950"/>
            </a:xfrm>
            <a:prstGeom prst="rect">
              <a:avLst/>
            </a:prstGeom>
            <a:solidFill>
              <a:srgbClr val="FD7C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Google Shape;134;p1">
              <a:extLst>
                <a:ext uri="{FF2B5EF4-FFF2-40B4-BE49-F238E27FC236}">
                  <a16:creationId xmlns:a16="http://schemas.microsoft.com/office/drawing/2014/main" id="{9D30C7E7-3202-4200-9822-CF2AE5152D88}"/>
                </a:ext>
              </a:extLst>
            </p:cNvPr>
            <p:cNvSpPr/>
            <p:nvPr/>
          </p:nvSpPr>
          <p:spPr>
            <a:xfrm>
              <a:off x="1834524" y="4561625"/>
              <a:ext cx="260350" cy="234950"/>
            </a:xfrm>
            <a:prstGeom prst="rect">
              <a:avLst/>
            </a:prstGeom>
            <a:solidFill>
              <a:srgbClr val="FBA9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135;p1">
              <a:extLst>
                <a:ext uri="{FF2B5EF4-FFF2-40B4-BE49-F238E27FC236}">
                  <a16:creationId xmlns:a16="http://schemas.microsoft.com/office/drawing/2014/main" id="{79530371-06E8-4708-9A2C-0A1D8EDC519E}"/>
                </a:ext>
              </a:extLst>
            </p:cNvPr>
            <p:cNvSpPr/>
            <p:nvPr/>
          </p:nvSpPr>
          <p:spPr>
            <a:xfrm>
              <a:off x="1834524" y="4853725"/>
              <a:ext cx="260350" cy="234950"/>
            </a:xfrm>
            <a:prstGeom prst="rect">
              <a:avLst/>
            </a:prstGeom>
            <a:solidFill>
              <a:srgbClr val="D882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21" name="Google Shape;136;p1">
            <a:extLst>
              <a:ext uri="{FF2B5EF4-FFF2-40B4-BE49-F238E27FC236}">
                <a16:creationId xmlns:a16="http://schemas.microsoft.com/office/drawing/2014/main" id="{486D4214-69A6-48C2-A26A-2408AED2ECAD}"/>
              </a:ext>
            </a:extLst>
          </p:cNvPr>
          <p:cNvGrpSpPr/>
          <p:nvPr/>
        </p:nvGrpSpPr>
        <p:grpSpPr>
          <a:xfrm>
            <a:off x="4113292" y="4792308"/>
            <a:ext cx="1539705" cy="1539705"/>
            <a:chOff x="4056142" y="4807254"/>
            <a:chExt cx="1539705" cy="1539705"/>
          </a:xfrm>
        </p:grpSpPr>
        <p:grpSp>
          <p:nvGrpSpPr>
            <p:cNvPr id="322" name="Google Shape;137;p1">
              <a:extLst>
                <a:ext uri="{FF2B5EF4-FFF2-40B4-BE49-F238E27FC236}">
                  <a16:creationId xmlns:a16="http://schemas.microsoft.com/office/drawing/2014/main" id="{20E6D902-D7AA-41A6-92D0-A582E97D1C69}"/>
                </a:ext>
              </a:extLst>
            </p:cNvPr>
            <p:cNvGrpSpPr/>
            <p:nvPr/>
          </p:nvGrpSpPr>
          <p:grpSpPr>
            <a:xfrm>
              <a:off x="4056142" y="4807254"/>
              <a:ext cx="1539705" cy="1539705"/>
              <a:chOff x="2490070" y="4234808"/>
              <a:chExt cx="1869742" cy="1869742"/>
            </a:xfrm>
          </p:grpSpPr>
          <p:grpSp>
            <p:nvGrpSpPr>
              <p:cNvPr id="331" name="Google Shape;138;p1">
                <a:extLst>
                  <a:ext uri="{FF2B5EF4-FFF2-40B4-BE49-F238E27FC236}">
                    <a16:creationId xmlns:a16="http://schemas.microsoft.com/office/drawing/2014/main" id="{EAAC136C-06E1-406E-90E9-786DA6F2EAAA}"/>
                  </a:ext>
                </a:extLst>
              </p:cNvPr>
              <p:cNvGrpSpPr/>
              <p:nvPr/>
            </p:nvGrpSpPr>
            <p:grpSpPr>
              <a:xfrm>
                <a:off x="2490070" y="4234808"/>
                <a:ext cx="1869742" cy="1869742"/>
                <a:chOff x="1385272" y="2618182"/>
                <a:chExt cx="1869742" cy="1869742"/>
              </a:xfrm>
            </p:grpSpPr>
            <p:grpSp>
              <p:nvGrpSpPr>
                <p:cNvPr id="333" name="Google Shape;139;p1">
                  <a:extLst>
                    <a:ext uri="{FF2B5EF4-FFF2-40B4-BE49-F238E27FC236}">
                      <a16:creationId xmlns:a16="http://schemas.microsoft.com/office/drawing/2014/main" id="{EF750B67-8630-404D-B39F-0BB1E2023A57}"/>
                    </a:ext>
                  </a:extLst>
                </p:cNvPr>
                <p:cNvGrpSpPr/>
                <p:nvPr/>
              </p:nvGrpSpPr>
              <p:grpSpPr>
                <a:xfrm>
                  <a:off x="1385272" y="2618182"/>
                  <a:ext cx="1869742" cy="1869742"/>
                  <a:chOff x="1105470" y="385244"/>
                  <a:chExt cx="1869742" cy="1869742"/>
                </a:xfrm>
              </p:grpSpPr>
              <p:sp>
                <p:nvSpPr>
                  <p:cNvPr id="335" name="Google Shape;140;p1">
                    <a:extLst>
                      <a:ext uri="{FF2B5EF4-FFF2-40B4-BE49-F238E27FC236}">
                        <a16:creationId xmlns:a16="http://schemas.microsoft.com/office/drawing/2014/main" id="{4FD1710E-5BE7-454C-B785-77F169CBF81B}"/>
                      </a:ext>
                    </a:extLst>
                  </p:cNvPr>
                  <p:cNvSpPr/>
                  <p:nvPr/>
                </p:nvSpPr>
                <p:spPr>
                  <a:xfrm>
                    <a:off x="1168093" y="447867"/>
                    <a:ext cx="1744496" cy="1744496"/>
                  </a:xfrm>
                  <a:prstGeom prst="ellipse">
                    <a:avLst/>
                  </a:prstGeom>
                  <a:solidFill>
                    <a:srgbClr val="FD7C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141;p1">
                    <a:extLst>
                      <a:ext uri="{FF2B5EF4-FFF2-40B4-BE49-F238E27FC236}">
                        <a16:creationId xmlns:a16="http://schemas.microsoft.com/office/drawing/2014/main" id="{6B31C002-5B87-424F-8CD1-A1BBA3023F97}"/>
                      </a:ext>
                    </a:extLst>
                  </p:cNvPr>
                  <p:cNvSpPr/>
                  <p:nvPr/>
                </p:nvSpPr>
                <p:spPr>
                  <a:xfrm>
                    <a:off x="1105470" y="385244"/>
                    <a:ext cx="1869742" cy="1869742"/>
                  </a:xfrm>
                  <a:prstGeom prst="ellipse">
                    <a:avLst/>
                  </a:prstGeom>
                  <a:noFill/>
                  <a:ln w="19050" cap="flat" cmpd="sng">
                    <a:solidFill>
                      <a:srgbClr val="FD7CD9"/>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142;p1">
                    <a:extLst>
                      <a:ext uri="{FF2B5EF4-FFF2-40B4-BE49-F238E27FC236}">
                        <a16:creationId xmlns:a16="http://schemas.microsoft.com/office/drawing/2014/main" id="{C56496E5-536B-4826-AC3D-B1B85ADAD7A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8" name="Google Shape;143;p1">
                    <a:extLst>
                      <a:ext uri="{FF2B5EF4-FFF2-40B4-BE49-F238E27FC236}">
                        <a16:creationId xmlns:a16="http://schemas.microsoft.com/office/drawing/2014/main" id="{90248453-5BE4-415D-BF98-4A46C309760A}"/>
                      </a:ext>
                    </a:extLst>
                  </p:cNvPr>
                  <p:cNvGrpSpPr/>
                  <p:nvPr/>
                </p:nvGrpSpPr>
                <p:grpSpPr>
                  <a:xfrm>
                    <a:off x="1392869" y="677439"/>
                    <a:ext cx="1285351" cy="1285351"/>
                    <a:chOff x="1282890" y="562664"/>
                    <a:chExt cx="1514902" cy="1514902"/>
                  </a:xfrm>
                </p:grpSpPr>
                <p:sp>
                  <p:nvSpPr>
                    <p:cNvPr id="339" name="Google Shape;144;p1">
                      <a:extLst>
                        <a:ext uri="{FF2B5EF4-FFF2-40B4-BE49-F238E27FC236}">
                          <a16:creationId xmlns:a16="http://schemas.microsoft.com/office/drawing/2014/main" id="{F1DB9285-1914-4F56-B9B8-2B80339ACC87}"/>
                        </a:ext>
                      </a:extLst>
                    </p:cNvPr>
                    <p:cNvSpPr/>
                    <p:nvPr/>
                  </p:nvSpPr>
                  <p:spPr>
                    <a:xfrm>
                      <a:off x="1282890" y="562664"/>
                      <a:ext cx="1514902" cy="1514902"/>
                    </a:xfrm>
                    <a:prstGeom prst="ellipse">
                      <a:avLst/>
                    </a:prstGeom>
                    <a:noFill/>
                    <a:ln w="57150" cap="flat" cmpd="sng">
                      <a:solidFill>
                        <a:srgbClr val="FBA9E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145;p1">
                      <a:extLst>
                        <a:ext uri="{FF2B5EF4-FFF2-40B4-BE49-F238E27FC236}">
                          <a16:creationId xmlns:a16="http://schemas.microsoft.com/office/drawing/2014/main" id="{4E9195A4-1B16-4F6A-BB30-3F3B24338D05}"/>
                        </a:ext>
                      </a:extLst>
                    </p:cNvPr>
                    <p:cNvSpPr/>
                    <p:nvPr/>
                  </p:nvSpPr>
                  <p:spPr>
                    <a:xfrm>
                      <a:off x="1310269" y="585169"/>
                      <a:ext cx="1469894" cy="1469894"/>
                    </a:xfrm>
                    <a:prstGeom prst="ellipse">
                      <a:avLst/>
                    </a:prstGeom>
                    <a:solidFill>
                      <a:srgbClr val="F2F2F2"/>
                    </a:solidFill>
                    <a:ln w="19050" cap="flat" cmpd="sng">
                      <a:solidFill>
                        <a:srgbClr val="D882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334" name="Google Shape;146;p1">
                  <a:extLst>
                    <a:ext uri="{FF2B5EF4-FFF2-40B4-BE49-F238E27FC236}">
                      <a16:creationId xmlns:a16="http://schemas.microsoft.com/office/drawing/2014/main" id="{C01BBC91-9372-42CF-9138-C19676D77367}"/>
                    </a:ext>
                  </a:extLst>
                </p:cNvPr>
                <p:cNvCxnSpPr/>
                <p:nvPr/>
              </p:nvCxnSpPr>
              <p:spPr>
                <a:xfrm rot="10800000">
                  <a:off x="2197695" y="385006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332" name="Google Shape;147;p1">
                <a:extLst>
                  <a:ext uri="{FF2B5EF4-FFF2-40B4-BE49-F238E27FC236}">
                    <a16:creationId xmlns:a16="http://schemas.microsoft.com/office/drawing/2014/main" id="{5DC4D24B-344C-46CB-88DA-E0665C3745DB}"/>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grpSp>
        <p:grpSp>
          <p:nvGrpSpPr>
            <p:cNvPr id="323" name="Google Shape;148;p1">
              <a:extLst>
                <a:ext uri="{FF2B5EF4-FFF2-40B4-BE49-F238E27FC236}">
                  <a16:creationId xmlns:a16="http://schemas.microsoft.com/office/drawing/2014/main" id="{6E159F67-8575-4D6B-9083-971D1BBCDA2B}"/>
                </a:ext>
              </a:extLst>
            </p:cNvPr>
            <p:cNvGrpSpPr/>
            <p:nvPr/>
          </p:nvGrpSpPr>
          <p:grpSpPr>
            <a:xfrm>
              <a:off x="4526680" y="5256636"/>
              <a:ext cx="575740" cy="565056"/>
              <a:chOff x="4526680" y="5256636"/>
              <a:chExt cx="575740" cy="565056"/>
            </a:xfrm>
          </p:grpSpPr>
          <p:pic>
            <p:nvPicPr>
              <p:cNvPr id="324" name="Google Shape;149;p1">
                <a:extLst>
                  <a:ext uri="{FF2B5EF4-FFF2-40B4-BE49-F238E27FC236}">
                    <a16:creationId xmlns:a16="http://schemas.microsoft.com/office/drawing/2014/main" id="{569030A5-DD99-4160-A115-95EE0BDF37C8}"/>
                  </a:ext>
                </a:extLst>
              </p:cNvPr>
              <p:cNvPicPr preferRelativeResize="0"/>
              <p:nvPr/>
            </p:nvPicPr>
            <p:blipFill rotWithShape="1">
              <a:blip r:embed="rId3">
                <a:alphaModFix/>
              </a:blip>
              <a:srcRect/>
              <a:stretch/>
            </p:blipFill>
            <p:spPr>
              <a:xfrm>
                <a:off x="4562979" y="5256636"/>
                <a:ext cx="539441" cy="539441"/>
              </a:xfrm>
              <a:prstGeom prst="rect">
                <a:avLst/>
              </a:prstGeom>
              <a:noFill/>
              <a:ln>
                <a:noFill/>
              </a:ln>
            </p:spPr>
          </p:pic>
          <p:cxnSp>
            <p:nvCxnSpPr>
              <p:cNvPr id="325" name="Google Shape;150;p1">
                <a:extLst>
                  <a:ext uri="{FF2B5EF4-FFF2-40B4-BE49-F238E27FC236}">
                    <a16:creationId xmlns:a16="http://schemas.microsoft.com/office/drawing/2014/main" id="{BF873333-78D8-4F7B-A5E0-9E4D14A59EC5}"/>
                  </a:ext>
                </a:extLst>
              </p:cNvPr>
              <p:cNvCxnSpPr/>
              <p:nvPr/>
            </p:nvCxnSpPr>
            <p:spPr>
              <a:xfrm rot="10800000">
                <a:off x="4526680" y="5821692"/>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26" name="Google Shape;151;p1">
                <a:extLst>
                  <a:ext uri="{FF2B5EF4-FFF2-40B4-BE49-F238E27FC236}">
                    <a16:creationId xmlns:a16="http://schemas.microsoft.com/office/drawing/2014/main" id="{D31317AD-1419-4420-A053-4F8E44C1B9EA}"/>
                  </a:ext>
                </a:extLst>
              </p:cNvPr>
              <p:cNvCxnSpPr/>
              <p:nvPr/>
            </p:nvCxnSpPr>
            <p:spPr>
              <a:xfrm rot="10800000">
                <a:off x="4599278" y="549293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27" name="Google Shape;152;p1">
                <a:extLst>
                  <a:ext uri="{FF2B5EF4-FFF2-40B4-BE49-F238E27FC236}">
                    <a16:creationId xmlns:a16="http://schemas.microsoft.com/office/drawing/2014/main" id="{EED9C152-AFE3-4054-A747-434C400BB5D1}"/>
                  </a:ext>
                </a:extLst>
              </p:cNvPr>
              <p:cNvCxnSpPr/>
              <p:nvPr/>
            </p:nvCxnSpPr>
            <p:spPr>
              <a:xfrm rot="10800000">
                <a:off x="4562979" y="5346524"/>
                <a:ext cx="120086" cy="0"/>
              </a:xfrm>
              <a:prstGeom prst="straightConnector1">
                <a:avLst/>
              </a:prstGeom>
              <a:noFill/>
              <a:ln w="19050" cap="flat" cmpd="sng">
                <a:solidFill>
                  <a:schemeClr val="dk1"/>
                </a:solidFill>
                <a:prstDash val="solid"/>
                <a:miter lim="800000"/>
                <a:headEnd type="none" w="sm" len="sm"/>
                <a:tailEnd type="none" w="sm" len="sm"/>
              </a:ln>
            </p:spPr>
          </p:cxnSp>
          <p:cxnSp>
            <p:nvCxnSpPr>
              <p:cNvPr id="328" name="Google Shape;153;p1">
                <a:extLst>
                  <a:ext uri="{FF2B5EF4-FFF2-40B4-BE49-F238E27FC236}">
                    <a16:creationId xmlns:a16="http://schemas.microsoft.com/office/drawing/2014/main" id="{D464D1C9-B7FD-42BE-9DC4-8C49E4E22061}"/>
                  </a:ext>
                </a:extLst>
              </p:cNvPr>
              <p:cNvCxnSpPr/>
              <p:nvPr/>
            </p:nvCxnSpPr>
            <p:spPr>
              <a:xfrm rot="10800000">
                <a:off x="4832699" y="5704217"/>
                <a:ext cx="72598" cy="0"/>
              </a:xfrm>
              <a:prstGeom prst="straightConnector1">
                <a:avLst/>
              </a:prstGeom>
              <a:noFill/>
              <a:ln w="19050" cap="flat" cmpd="sng">
                <a:solidFill>
                  <a:schemeClr val="dk1"/>
                </a:solidFill>
                <a:prstDash val="solid"/>
                <a:miter lim="800000"/>
                <a:headEnd type="none" w="sm" len="sm"/>
                <a:tailEnd type="none" w="sm" len="sm"/>
              </a:ln>
            </p:spPr>
          </p:cxnSp>
          <p:sp>
            <p:nvSpPr>
              <p:cNvPr id="329" name="Google Shape;154;p1">
                <a:extLst>
                  <a:ext uri="{FF2B5EF4-FFF2-40B4-BE49-F238E27FC236}">
                    <a16:creationId xmlns:a16="http://schemas.microsoft.com/office/drawing/2014/main" id="{649E474D-05E3-4275-885F-C84E15598198}"/>
                  </a:ext>
                </a:extLst>
              </p:cNvPr>
              <p:cNvSpPr/>
              <p:nvPr/>
            </p:nvSpPr>
            <p:spPr>
              <a:xfrm>
                <a:off x="4811085" y="5370289"/>
                <a:ext cx="163439" cy="163439"/>
              </a:xfrm>
              <a:prstGeom prst="ellipse">
                <a:avLst/>
              </a:prstGeom>
              <a:solidFill>
                <a:srgbClr val="FBA9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155;p1">
                <a:extLst>
                  <a:ext uri="{FF2B5EF4-FFF2-40B4-BE49-F238E27FC236}">
                    <a16:creationId xmlns:a16="http://schemas.microsoft.com/office/drawing/2014/main" id="{97C8FD60-6A2D-42EF-84CA-E5DA86C9E618}"/>
                  </a:ext>
                </a:extLst>
              </p:cNvPr>
              <p:cNvSpPr/>
              <p:nvPr/>
            </p:nvSpPr>
            <p:spPr>
              <a:xfrm>
                <a:off x="4763107" y="5309252"/>
                <a:ext cx="294158" cy="285511"/>
              </a:xfrm>
              <a:prstGeom prst="ellipse">
                <a:avLst/>
              </a:prstGeom>
              <a:noFill/>
              <a:ln w="12700" cap="flat" cmpd="sng">
                <a:solidFill>
                  <a:srgbClr val="FBA9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grpSp>
        <p:nvGrpSpPr>
          <p:cNvPr id="341" name="Google Shape;156;p1">
            <a:extLst>
              <a:ext uri="{FF2B5EF4-FFF2-40B4-BE49-F238E27FC236}">
                <a16:creationId xmlns:a16="http://schemas.microsoft.com/office/drawing/2014/main" id="{0873A644-7C1C-4156-8086-93AAF0C06F0D}"/>
              </a:ext>
            </a:extLst>
          </p:cNvPr>
          <p:cNvGrpSpPr/>
          <p:nvPr/>
        </p:nvGrpSpPr>
        <p:grpSpPr>
          <a:xfrm>
            <a:off x="-1177412" y="2517629"/>
            <a:ext cx="260350" cy="844550"/>
            <a:chOff x="1834524" y="4244125"/>
            <a:chExt cx="260350" cy="844550"/>
          </a:xfrm>
        </p:grpSpPr>
        <p:sp>
          <p:nvSpPr>
            <p:cNvPr id="342" name="Google Shape;157;p1">
              <a:extLst>
                <a:ext uri="{FF2B5EF4-FFF2-40B4-BE49-F238E27FC236}">
                  <a16:creationId xmlns:a16="http://schemas.microsoft.com/office/drawing/2014/main" id="{E3463C73-A38F-4E3E-9C98-66235975B215}"/>
                </a:ext>
              </a:extLst>
            </p:cNvPr>
            <p:cNvSpPr/>
            <p:nvPr/>
          </p:nvSpPr>
          <p:spPr>
            <a:xfrm>
              <a:off x="1834524" y="4244125"/>
              <a:ext cx="260350" cy="234950"/>
            </a:xfrm>
            <a:prstGeom prst="rect">
              <a:avLst/>
            </a:prstGeom>
            <a:solidFill>
              <a:srgbClr val="3EC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158;p1">
              <a:extLst>
                <a:ext uri="{FF2B5EF4-FFF2-40B4-BE49-F238E27FC236}">
                  <a16:creationId xmlns:a16="http://schemas.microsoft.com/office/drawing/2014/main" id="{1DEE7237-8110-4FF2-9308-546E7B844834}"/>
                </a:ext>
              </a:extLst>
            </p:cNvPr>
            <p:cNvSpPr/>
            <p:nvPr/>
          </p:nvSpPr>
          <p:spPr>
            <a:xfrm>
              <a:off x="1834524" y="4561625"/>
              <a:ext cx="260350" cy="234950"/>
            </a:xfrm>
            <a:prstGeom prst="rect">
              <a:avLst/>
            </a:prstGeom>
            <a:solidFill>
              <a:srgbClr val="83E2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 name="Google Shape;159;p1">
              <a:extLst>
                <a:ext uri="{FF2B5EF4-FFF2-40B4-BE49-F238E27FC236}">
                  <a16:creationId xmlns:a16="http://schemas.microsoft.com/office/drawing/2014/main" id="{11AED6E4-C14C-4551-AEC5-E01CA5A679BD}"/>
                </a:ext>
              </a:extLst>
            </p:cNvPr>
            <p:cNvSpPr/>
            <p:nvPr/>
          </p:nvSpPr>
          <p:spPr>
            <a:xfrm>
              <a:off x="1834524" y="4853725"/>
              <a:ext cx="260350" cy="234950"/>
            </a:xfrm>
            <a:prstGeom prst="rect">
              <a:avLst/>
            </a:prstGeom>
            <a:solidFill>
              <a:srgbClr val="42BD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45" name="Google Shape;160;p1">
            <a:extLst>
              <a:ext uri="{FF2B5EF4-FFF2-40B4-BE49-F238E27FC236}">
                <a16:creationId xmlns:a16="http://schemas.microsoft.com/office/drawing/2014/main" id="{465BF95D-3310-4457-84AB-168F1EC46072}"/>
              </a:ext>
            </a:extLst>
          </p:cNvPr>
          <p:cNvGrpSpPr/>
          <p:nvPr/>
        </p:nvGrpSpPr>
        <p:grpSpPr>
          <a:xfrm>
            <a:off x="6047178" y="4792308"/>
            <a:ext cx="1539705" cy="1539705"/>
            <a:chOff x="5990028" y="4807254"/>
            <a:chExt cx="1539705" cy="1539705"/>
          </a:xfrm>
        </p:grpSpPr>
        <p:grpSp>
          <p:nvGrpSpPr>
            <p:cNvPr id="346" name="Google Shape;161;p1">
              <a:extLst>
                <a:ext uri="{FF2B5EF4-FFF2-40B4-BE49-F238E27FC236}">
                  <a16:creationId xmlns:a16="http://schemas.microsoft.com/office/drawing/2014/main" id="{958DFB79-8D4E-4897-96F3-0DB6500F80B3}"/>
                </a:ext>
              </a:extLst>
            </p:cNvPr>
            <p:cNvGrpSpPr/>
            <p:nvPr/>
          </p:nvGrpSpPr>
          <p:grpSpPr>
            <a:xfrm>
              <a:off x="5990028" y="4807254"/>
              <a:ext cx="1539705" cy="1539705"/>
              <a:chOff x="2490070" y="4234808"/>
              <a:chExt cx="1869742" cy="1869742"/>
            </a:xfrm>
          </p:grpSpPr>
          <p:grpSp>
            <p:nvGrpSpPr>
              <p:cNvPr id="354" name="Google Shape;162;p1">
                <a:extLst>
                  <a:ext uri="{FF2B5EF4-FFF2-40B4-BE49-F238E27FC236}">
                    <a16:creationId xmlns:a16="http://schemas.microsoft.com/office/drawing/2014/main" id="{CF39D8A4-8E0B-471E-9CC3-2BB42F41F293}"/>
                  </a:ext>
                </a:extLst>
              </p:cNvPr>
              <p:cNvGrpSpPr/>
              <p:nvPr/>
            </p:nvGrpSpPr>
            <p:grpSpPr>
              <a:xfrm>
                <a:off x="2490070" y="4234808"/>
                <a:ext cx="1869742" cy="1869742"/>
                <a:chOff x="1385272" y="2618182"/>
                <a:chExt cx="1869742" cy="1869742"/>
              </a:xfrm>
            </p:grpSpPr>
            <p:grpSp>
              <p:nvGrpSpPr>
                <p:cNvPr id="357" name="Google Shape;163;p1">
                  <a:extLst>
                    <a:ext uri="{FF2B5EF4-FFF2-40B4-BE49-F238E27FC236}">
                      <a16:creationId xmlns:a16="http://schemas.microsoft.com/office/drawing/2014/main" id="{F6203B34-FCED-4E89-A10C-F10B95CEA137}"/>
                    </a:ext>
                  </a:extLst>
                </p:cNvPr>
                <p:cNvGrpSpPr/>
                <p:nvPr/>
              </p:nvGrpSpPr>
              <p:grpSpPr>
                <a:xfrm>
                  <a:off x="1385272" y="2618182"/>
                  <a:ext cx="1869742" cy="1869742"/>
                  <a:chOff x="1105470" y="385244"/>
                  <a:chExt cx="1869742" cy="1869742"/>
                </a:xfrm>
              </p:grpSpPr>
              <p:sp>
                <p:nvSpPr>
                  <p:cNvPr id="359" name="Google Shape;164;p1">
                    <a:extLst>
                      <a:ext uri="{FF2B5EF4-FFF2-40B4-BE49-F238E27FC236}">
                        <a16:creationId xmlns:a16="http://schemas.microsoft.com/office/drawing/2014/main" id="{88F7970C-17AF-4AC4-ACD7-DC24F4A4AF40}"/>
                      </a:ext>
                    </a:extLst>
                  </p:cNvPr>
                  <p:cNvSpPr/>
                  <p:nvPr/>
                </p:nvSpPr>
                <p:spPr>
                  <a:xfrm>
                    <a:off x="1168093" y="447867"/>
                    <a:ext cx="1744496" cy="1744496"/>
                  </a:xfrm>
                  <a:prstGeom prst="ellipse">
                    <a:avLst/>
                  </a:prstGeom>
                  <a:solidFill>
                    <a:srgbClr val="3EC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165;p1">
                    <a:extLst>
                      <a:ext uri="{FF2B5EF4-FFF2-40B4-BE49-F238E27FC236}">
                        <a16:creationId xmlns:a16="http://schemas.microsoft.com/office/drawing/2014/main" id="{6A099138-F99C-4841-8B6A-5CB922AA44C3}"/>
                      </a:ext>
                    </a:extLst>
                  </p:cNvPr>
                  <p:cNvSpPr/>
                  <p:nvPr/>
                </p:nvSpPr>
                <p:spPr>
                  <a:xfrm>
                    <a:off x="1105470" y="385244"/>
                    <a:ext cx="1869742" cy="1869742"/>
                  </a:xfrm>
                  <a:prstGeom prst="ellipse">
                    <a:avLst/>
                  </a:prstGeom>
                  <a:noFill/>
                  <a:ln w="19050" cap="flat" cmpd="sng">
                    <a:solidFill>
                      <a:srgbClr val="3ECEF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 name="Google Shape;166;p1">
                    <a:extLst>
                      <a:ext uri="{FF2B5EF4-FFF2-40B4-BE49-F238E27FC236}">
                        <a16:creationId xmlns:a16="http://schemas.microsoft.com/office/drawing/2014/main" id="{95029974-4541-48BD-ADF5-8B9F91363A46}"/>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62" name="Google Shape;167;p1">
                    <a:extLst>
                      <a:ext uri="{FF2B5EF4-FFF2-40B4-BE49-F238E27FC236}">
                        <a16:creationId xmlns:a16="http://schemas.microsoft.com/office/drawing/2014/main" id="{84805790-3A54-454D-A60F-BC4D23F24EE0}"/>
                      </a:ext>
                    </a:extLst>
                  </p:cNvPr>
                  <p:cNvGrpSpPr/>
                  <p:nvPr/>
                </p:nvGrpSpPr>
                <p:grpSpPr>
                  <a:xfrm>
                    <a:off x="1392869" y="677439"/>
                    <a:ext cx="1285351" cy="1285351"/>
                    <a:chOff x="1282890" y="562664"/>
                    <a:chExt cx="1514902" cy="1514902"/>
                  </a:xfrm>
                </p:grpSpPr>
                <p:sp>
                  <p:nvSpPr>
                    <p:cNvPr id="363" name="Google Shape;168;p1">
                      <a:extLst>
                        <a:ext uri="{FF2B5EF4-FFF2-40B4-BE49-F238E27FC236}">
                          <a16:creationId xmlns:a16="http://schemas.microsoft.com/office/drawing/2014/main" id="{0210773B-9469-42EF-9BA4-37E46F9330B6}"/>
                        </a:ext>
                      </a:extLst>
                    </p:cNvPr>
                    <p:cNvSpPr/>
                    <p:nvPr/>
                  </p:nvSpPr>
                  <p:spPr>
                    <a:xfrm>
                      <a:off x="1282890" y="562664"/>
                      <a:ext cx="1514902" cy="1514902"/>
                    </a:xfrm>
                    <a:prstGeom prst="ellipse">
                      <a:avLst/>
                    </a:prstGeom>
                    <a:noFill/>
                    <a:ln w="57150" cap="flat" cmpd="sng">
                      <a:solidFill>
                        <a:srgbClr val="83E2F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 name="Google Shape;169;p1">
                      <a:extLst>
                        <a:ext uri="{FF2B5EF4-FFF2-40B4-BE49-F238E27FC236}">
                          <a16:creationId xmlns:a16="http://schemas.microsoft.com/office/drawing/2014/main" id="{7988FF0E-84D0-4C88-B50D-2BC3D3A55C3F}"/>
                        </a:ext>
                      </a:extLst>
                    </p:cNvPr>
                    <p:cNvSpPr/>
                    <p:nvPr/>
                  </p:nvSpPr>
                  <p:spPr>
                    <a:xfrm>
                      <a:off x="1310269" y="585169"/>
                      <a:ext cx="1469894" cy="1469894"/>
                    </a:xfrm>
                    <a:prstGeom prst="ellipse">
                      <a:avLst/>
                    </a:prstGeom>
                    <a:solidFill>
                      <a:srgbClr val="F2F2F2"/>
                    </a:solidFill>
                    <a:ln w="19050" cap="flat" cmpd="sng">
                      <a:solidFill>
                        <a:srgbClr val="42BD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358" name="Google Shape;170;p1">
                  <a:extLst>
                    <a:ext uri="{FF2B5EF4-FFF2-40B4-BE49-F238E27FC236}">
                      <a16:creationId xmlns:a16="http://schemas.microsoft.com/office/drawing/2014/main" id="{B3C2E667-9A9D-4527-B7DB-D621635E6C7F}"/>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355" name="Google Shape;171;p1">
                <a:extLst>
                  <a:ext uri="{FF2B5EF4-FFF2-40B4-BE49-F238E27FC236}">
                    <a16:creationId xmlns:a16="http://schemas.microsoft.com/office/drawing/2014/main" id="{7325DC61-1369-4ACE-88DA-D202BFA01265}"/>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356" name="Google Shape;172;p1">
                <a:extLst>
                  <a:ext uri="{FF2B5EF4-FFF2-40B4-BE49-F238E27FC236}">
                    <a16:creationId xmlns:a16="http://schemas.microsoft.com/office/drawing/2014/main" id="{C730A829-C299-43D0-AA4F-249A15E8DF72}"/>
                  </a:ext>
                </a:extLst>
              </p:cNvPr>
              <p:cNvCxnSpPr/>
              <p:nvPr/>
            </p:nvCxnSpPr>
            <p:spPr>
              <a:xfrm rot="10800000">
                <a:off x="3040895" y="4934077"/>
                <a:ext cx="153124" cy="0"/>
              </a:xfrm>
              <a:prstGeom prst="straightConnector1">
                <a:avLst/>
              </a:prstGeom>
              <a:noFill/>
              <a:ln w="19050" cap="flat" cmpd="sng">
                <a:solidFill>
                  <a:schemeClr val="dk1"/>
                </a:solidFill>
                <a:prstDash val="solid"/>
                <a:miter lim="800000"/>
                <a:headEnd type="none" w="sm" len="sm"/>
                <a:tailEnd type="none" w="sm" len="sm"/>
              </a:ln>
            </p:spPr>
          </p:cxnSp>
        </p:grpSp>
        <p:pic>
          <p:nvPicPr>
            <p:cNvPr id="347" name="Google Shape;173;p1">
              <a:extLst>
                <a:ext uri="{FF2B5EF4-FFF2-40B4-BE49-F238E27FC236}">
                  <a16:creationId xmlns:a16="http://schemas.microsoft.com/office/drawing/2014/main" id="{084B07C5-C0F0-4A23-9A5B-02DC35A81000}"/>
                </a:ext>
              </a:extLst>
            </p:cNvPr>
            <p:cNvPicPr preferRelativeResize="0"/>
            <p:nvPr/>
          </p:nvPicPr>
          <p:blipFill rotWithShape="1">
            <a:blip r:embed="rId4">
              <a:alphaModFix/>
            </a:blip>
            <a:srcRect/>
            <a:stretch/>
          </p:blipFill>
          <p:spPr>
            <a:xfrm>
              <a:off x="6539746" y="5317997"/>
              <a:ext cx="537490" cy="537490"/>
            </a:xfrm>
            <a:prstGeom prst="rect">
              <a:avLst/>
            </a:prstGeom>
            <a:noFill/>
            <a:ln>
              <a:noFill/>
            </a:ln>
          </p:spPr>
        </p:pic>
        <p:sp>
          <p:nvSpPr>
            <p:cNvPr id="348" name="Google Shape;174;p1">
              <a:extLst>
                <a:ext uri="{FF2B5EF4-FFF2-40B4-BE49-F238E27FC236}">
                  <a16:creationId xmlns:a16="http://schemas.microsoft.com/office/drawing/2014/main" id="{1CF15BFE-AD4F-4A5C-9A3C-8A3F08D6101A}"/>
                </a:ext>
              </a:extLst>
            </p:cNvPr>
            <p:cNvSpPr/>
            <p:nvPr/>
          </p:nvSpPr>
          <p:spPr>
            <a:xfrm>
              <a:off x="6719764" y="5370289"/>
              <a:ext cx="302648" cy="206817"/>
            </a:xfrm>
            <a:prstGeom prst="rect">
              <a:avLst/>
            </a:prstGeom>
            <a:noFill/>
            <a:ln w="19050" cap="flat" cmpd="sng">
              <a:solidFill>
                <a:srgbClr val="83E2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 name="Google Shape;175;p1">
              <a:extLst>
                <a:ext uri="{FF2B5EF4-FFF2-40B4-BE49-F238E27FC236}">
                  <a16:creationId xmlns:a16="http://schemas.microsoft.com/office/drawing/2014/main" id="{9B2E3EF0-C862-49B2-934F-944207EA294C}"/>
                </a:ext>
              </a:extLst>
            </p:cNvPr>
            <p:cNvSpPr/>
            <p:nvPr/>
          </p:nvSpPr>
          <p:spPr>
            <a:xfrm>
              <a:off x="6603192" y="5524137"/>
              <a:ext cx="64310" cy="146413"/>
            </a:xfrm>
            <a:prstGeom prst="rect">
              <a:avLst/>
            </a:prstGeom>
            <a:solidFill>
              <a:srgbClr val="83E2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50" name="Google Shape;176;p1">
              <a:extLst>
                <a:ext uri="{FF2B5EF4-FFF2-40B4-BE49-F238E27FC236}">
                  <a16:creationId xmlns:a16="http://schemas.microsoft.com/office/drawing/2014/main" id="{20FF3AF4-5ACE-45A8-8980-81C1F2617557}"/>
                </a:ext>
              </a:extLst>
            </p:cNvPr>
            <p:cNvCxnSpPr/>
            <p:nvPr/>
          </p:nvCxnSpPr>
          <p:spPr>
            <a:xfrm rot="10800000">
              <a:off x="6762761" y="525810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51" name="Google Shape;177;p1">
              <a:extLst>
                <a:ext uri="{FF2B5EF4-FFF2-40B4-BE49-F238E27FC236}">
                  <a16:creationId xmlns:a16="http://schemas.microsoft.com/office/drawing/2014/main" id="{E16D0314-713A-48A3-B915-2A9EBD95C21A}"/>
                </a:ext>
              </a:extLst>
            </p:cNvPr>
            <p:cNvCxnSpPr/>
            <p:nvPr/>
          </p:nvCxnSpPr>
          <p:spPr>
            <a:xfrm rot="10800000">
              <a:off x="7039147" y="570769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52" name="Google Shape;178;p1">
              <a:extLst>
                <a:ext uri="{FF2B5EF4-FFF2-40B4-BE49-F238E27FC236}">
                  <a16:creationId xmlns:a16="http://schemas.microsoft.com/office/drawing/2014/main" id="{A15903EA-FDA3-4213-AC54-31B1B379422C}"/>
                </a:ext>
              </a:extLst>
            </p:cNvPr>
            <p:cNvCxnSpPr/>
            <p:nvPr/>
          </p:nvCxnSpPr>
          <p:spPr>
            <a:xfrm rot="10800000">
              <a:off x="6762761" y="579829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53" name="Google Shape;179;p1">
              <a:extLst>
                <a:ext uri="{FF2B5EF4-FFF2-40B4-BE49-F238E27FC236}">
                  <a16:creationId xmlns:a16="http://schemas.microsoft.com/office/drawing/2014/main" id="{9E0D157E-8672-468D-A566-74249AEA9672}"/>
                </a:ext>
              </a:extLst>
            </p:cNvPr>
            <p:cNvCxnSpPr/>
            <p:nvPr/>
          </p:nvCxnSpPr>
          <p:spPr>
            <a:xfrm rot="10800000">
              <a:off x="7090374" y="5452009"/>
              <a:ext cx="3491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365" name="Google Shape;180;p1">
            <a:extLst>
              <a:ext uri="{FF2B5EF4-FFF2-40B4-BE49-F238E27FC236}">
                <a16:creationId xmlns:a16="http://schemas.microsoft.com/office/drawing/2014/main" id="{5B0F0768-FFF2-4491-8292-64BECE1B73C3}"/>
              </a:ext>
            </a:extLst>
          </p:cNvPr>
          <p:cNvGrpSpPr/>
          <p:nvPr/>
        </p:nvGrpSpPr>
        <p:grpSpPr>
          <a:xfrm>
            <a:off x="-623483" y="2490796"/>
            <a:ext cx="260350" cy="844550"/>
            <a:chOff x="1834524" y="4244125"/>
            <a:chExt cx="260350" cy="844550"/>
          </a:xfrm>
        </p:grpSpPr>
        <p:sp>
          <p:nvSpPr>
            <p:cNvPr id="366" name="Google Shape;181;p1">
              <a:extLst>
                <a:ext uri="{FF2B5EF4-FFF2-40B4-BE49-F238E27FC236}">
                  <a16:creationId xmlns:a16="http://schemas.microsoft.com/office/drawing/2014/main" id="{85210F25-EBFD-416E-8D66-E41EC44D7BBC}"/>
                </a:ext>
              </a:extLst>
            </p:cNvPr>
            <p:cNvSpPr/>
            <p:nvPr/>
          </p:nvSpPr>
          <p:spPr>
            <a:xfrm>
              <a:off x="1834524" y="4244125"/>
              <a:ext cx="260350" cy="234950"/>
            </a:xfrm>
            <a:prstGeom prst="rect">
              <a:avLst/>
            </a:prstGeom>
            <a:solidFill>
              <a:srgbClr val="A179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182;p1">
              <a:extLst>
                <a:ext uri="{FF2B5EF4-FFF2-40B4-BE49-F238E27FC236}">
                  <a16:creationId xmlns:a16="http://schemas.microsoft.com/office/drawing/2014/main" id="{DF822507-D597-4130-B8C2-A1EFFAE91A77}"/>
                </a:ext>
              </a:extLst>
            </p:cNvPr>
            <p:cNvSpPr/>
            <p:nvPr/>
          </p:nvSpPr>
          <p:spPr>
            <a:xfrm>
              <a:off x="1834524" y="4561625"/>
              <a:ext cx="260350" cy="234950"/>
            </a:xfrm>
            <a:prstGeom prst="rect">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 name="Google Shape;183;p1">
              <a:extLst>
                <a:ext uri="{FF2B5EF4-FFF2-40B4-BE49-F238E27FC236}">
                  <a16:creationId xmlns:a16="http://schemas.microsoft.com/office/drawing/2014/main" id="{78AD5F5E-CD11-4DEA-97A0-7FCB63D16AE2}"/>
                </a:ext>
              </a:extLst>
            </p:cNvPr>
            <p:cNvSpPr/>
            <p:nvPr/>
          </p:nvSpPr>
          <p:spPr>
            <a:xfrm>
              <a:off x="1834524" y="4853725"/>
              <a:ext cx="260350" cy="234950"/>
            </a:xfrm>
            <a:prstGeom prst="rect">
              <a:avLst/>
            </a:prstGeom>
            <a:solidFill>
              <a:srgbClr val="8469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69" name="Google Shape;184;p1">
            <a:extLst>
              <a:ext uri="{FF2B5EF4-FFF2-40B4-BE49-F238E27FC236}">
                <a16:creationId xmlns:a16="http://schemas.microsoft.com/office/drawing/2014/main" id="{1E94880D-D036-412F-AD49-2595EA111B35}"/>
              </a:ext>
            </a:extLst>
          </p:cNvPr>
          <p:cNvGrpSpPr/>
          <p:nvPr/>
        </p:nvGrpSpPr>
        <p:grpSpPr>
          <a:xfrm>
            <a:off x="7708515" y="3839985"/>
            <a:ext cx="1539705" cy="1539705"/>
            <a:chOff x="7651365" y="3854931"/>
            <a:chExt cx="1539705" cy="1539705"/>
          </a:xfrm>
        </p:grpSpPr>
        <p:grpSp>
          <p:nvGrpSpPr>
            <p:cNvPr id="370" name="Google Shape;185;p1">
              <a:extLst>
                <a:ext uri="{FF2B5EF4-FFF2-40B4-BE49-F238E27FC236}">
                  <a16:creationId xmlns:a16="http://schemas.microsoft.com/office/drawing/2014/main" id="{D8FF99E8-D39C-4707-B6E7-42CFA725C25C}"/>
                </a:ext>
              </a:extLst>
            </p:cNvPr>
            <p:cNvGrpSpPr/>
            <p:nvPr/>
          </p:nvGrpSpPr>
          <p:grpSpPr>
            <a:xfrm>
              <a:off x="7651365" y="3854931"/>
              <a:ext cx="1539705" cy="1539705"/>
              <a:chOff x="7651365" y="3854931"/>
              <a:chExt cx="1539705" cy="1539705"/>
            </a:xfrm>
          </p:grpSpPr>
          <p:grpSp>
            <p:nvGrpSpPr>
              <p:cNvPr id="373" name="Google Shape;186;p1">
                <a:extLst>
                  <a:ext uri="{FF2B5EF4-FFF2-40B4-BE49-F238E27FC236}">
                    <a16:creationId xmlns:a16="http://schemas.microsoft.com/office/drawing/2014/main" id="{B1F65B1A-0895-48B1-AB8F-7D9DE09E12DD}"/>
                  </a:ext>
                </a:extLst>
              </p:cNvPr>
              <p:cNvGrpSpPr/>
              <p:nvPr/>
            </p:nvGrpSpPr>
            <p:grpSpPr>
              <a:xfrm>
                <a:off x="7651365" y="3854931"/>
                <a:ext cx="1539705" cy="1539705"/>
                <a:chOff x="1385272" y="2618182"/>
                <a:chExt cx="1869742" cy="1869742"/>
              </a:xfrm>
            </p:grpSpPr>
            <p:grpSp>
              <p:nvGrpSpPr>
                <p:cNvPr id="382" name="Google Shape;187;p1">
                  <a:extLst>
                    <a:ext uri="{FF2B5EF4-FFF2-40B4-BE49-F238E27FC236}">
                      <a16:creationId xmlns:a16="http://schemas.microsoft.com/office/drawing/2014/main" id="{C70CAF00-74E0-49D2-8C82-082E51B2885F}"/>
                    </a:ext>
                  </a:extLst>
                </p:cNvPr>
                <p:cNvGrpSpPr/>
                <p:nvPr/>
              </p:nvGrpSpPr>
              <p:grpSpPr>
                <a:xfrm>
                  <a:off x="1385272" y="2618182"/>
                  <a:ext cx="1869742" cy="1869742"/>
                  <a:chOff x="1105470" y="385244"/>
                  <a:chExt cx="1869742" cy="1869742"/>
                </a:xfrm>
              </p:grpSpPr>
              <p:sp>
                <p:nvSpPr>
                  <p:cNvPr id="384" name="Google Shape;188;p1">
                    <a:extLst>
                      <a:ext uri="{FF2B5EF4-FFF2-40B4-BE49-F238E27FC236}">
                        <a16:creationId xmlns:a16="http://schemas.microsoft.com/office/drawing/2014/main" id="{8F61E3A6-6C5F-4C3E-9ABE-BC776DA94B22}"/>
                      </a:ext>
                    </a:extLst>
                  </p:cNvPr>
                  <p:cNvSpPr/>
                  <p:nvPr/>
                </p:nvSpPr>
                <p:spPr>
                  <a:xfrm>
                    <a:off x="1168093" y="447867"/>
                    <a:ext cx="1744496" cy="1744496"/>
                  </a:xfrm>
                  <a:prstGeom prst="ellipse">
                    <a:avLst/>
                  </a:prstGeom>
                  <a:solidFill>
                    <a:srgbClr val="A179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 name="Google Shape;189;p1">
                    <a:extLst>
                      <a:ext uri="{FF2B5EF4-FFF2-40B4-BE49-F238E27FC236}">
                        <a16:creationId xmlns:a16="http://schemas.microsoft.com/office/drawing/2014/main" id="{8B06FDC4-3FC2-4526-8E03-40BE9ACA794E}"/>
                      </a:ext>
                    </a:extLst>
                  </p:cNvPr>
                  <p:cNvSpPr/>
                  <p:nvPr/>
                </p:nvSpPr>
                <p:spPr>
                  <a:xfrm>
                    <a:off x="1105470" y="385244"/>
                    <a:ext cx="1869742" cy="1869742"/>
                  </a:xfrm>
                  <a:prstGeom prst="ellipse">
                    <a:avLst/>
                  </a:prstGeom>
                  <a:noFill/>
                  <a:ln w="19050" cap="flat" cmpd="sng">
                    <a:solidFill>
                      <a:srgbClr val="A179B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 name="Google Shape;190;p1">
                    <a:extLst>
                      <a:ext uri="{FF2B5EF4-FFF2-40B4-BE49-F238E27FC236}">
                        <a16:creationId xmlns:a16="http://schemas.microsoft.com/office/drawing/2014/main" id="{0BFB3971-04F2-4233-B053-33F42D85C3F2}"/>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7" name="Google Shape;191;p1">
                    <a:extLst>
                      <a:ext uri="{FF2B5EF4-FFF2-40B4-BE49-F238E27FC236}">
                        <a16:creationId xmlns:a16="http://schemas.microsoft.com/office/drawing/2014/main" id="{D5D514FF-485B-41E0-A9E2-9E84185FA806}"/>
                      </a:ext>
                    </a:extLst>
                  </p:cNvPr>
                  <p:cNvGrpSpPr/>
                  <p:nvPr/>
                </p:nvGrpSpPr>
                <p:grpSpPr>
                  <a:xfrm>
                    <a:off x="1392869" y="677439"/>
                    <a:ext cx="1285351" cy="1285351"/>
                    <a:chOff x="1282890" y="562664"/>
                    <a:chExt cx="1514902" cy="1514902"/>
                  </a:xfrm>
                </p:grpSpPr>
                <p:sp>
                  <p:nvSpPr>
                    <p:cNvPr id="388" name="Google Shape;192;p1">
                      <a:extLst>
                        <a:ext uri="{FF2B5EF4-FFF2-40B4-BE49-F238E27FC236}">
                          <a16:creationId xmlns:a16="http://schemas.microsoft.com/office/drawing/2014/main" id="{CD1780DA-4885-45B0-B624-F1DFAE015442}"/>
                        </a:ext>
                      </a:extLst>
                    </p:cNvPr>
                    <p:cNvSpPr/>
                    <p:nvPr/>
                  </p:nvSpPr>
                  <p:spPr>
                    <a:xfrm>
                      <a:off x="1282890" y="562664"/>
                      <a:ext cx="1514902" cy="1514902"/>
                    </a:xfrm>
                    <a:prstGeom prst="ellipse">
                      <a:avLst/>
                    </a:prstGeom>
                    <a:noFill/>
                    <a:ln w="57150" cap="flat" cmpd="sng">
                      <a:solidFill>
                        <a:srgbClr val="A481D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 name="Google Shape;193;p1">
                      <a:extLst>
                        <a:ext uri="{FF2B5EF4-FFF2-40B4-BE49-F238E27FC236}">
                          <a16:creationId xmlns:a16="http://schemas.microsoft.com/office/drawing/2014/main" id="{F73F3AE1-A3D8-41D7-A848-7AC57FD1F96F}"/>
                        </a:ext>
                      </a:extLst>
                    </p:cNvPr>
                    <p:cNvSpPr/>
                    <p:nvPr/>
                  </p:nvSpPr>
                  <p:spPr>
                    <a:xfrm>
                      <a:off x="1308456" y="585167"/>
                      <a:ext cx="1469894" cy="1469894"/>
                    </a:xfrm>
                    <a:prstGeom prst="ellipse">
                      <a:avLst/>
                    </a:prstGeom>
                    <a:solidFill>
                      <a:srgbClr val="F2F2F2"/>
                    </a:solidFill>
                    <a:ln w="19050" cap="flat" cmpd="sng">
                      <a:solidFill>
                        <a:srgbClr val="8469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383" name="Google Shape;194;p1">
                  <a:extLst>
                    <a:ext uri="{FF2B5EF4-FFF2-40B4-BE49-F238E27FC236}">
                      <a16:creationId xmlns:a16="http://schemas.microsoft.com/office/drawing/2014/main" id="{C869D90C-652B-473A-8843-BD067B1DBEB2}"/>
                    </a:ext>
                  </a:extLst>
                </p:cNvPr>
                <p:cNvCxnSpPr/>
                <p:nvPr/>
              </p:nvCxnSpPr>
              <p:spPr>
                <a:xfrm rot="10800000">
                  <a:off x="2065349" y="3893033"/>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374" name="Google Shape;195;p1">
                <a:extLst>
                  <a:ext uri="{FF2B5EF4-FFF2-40B4-BE49-F238E27FC236}">
                    <a16:creationId xmlns:a16="http://schemas.microsoft.com/office/drawing/2014/main" id="{54011CAB-3DFE-41B5-B802-6A56895495D4}"/>
                  </a:ext>
                </a:extLst>
              </p:cNvPr>
              <p:cNvPicPr preferRelativeResize="0"/>
              <p:nvPr/>
            </p:nvPicPr>
            <p:blipFill rotWithShape="1">
              <a:blip r:embed="rId5">
                <a:alphaModFix/>
              </a:blip>
              <a:srcRect/>
              <a:stretch/>
            </p:blipFill>
            <p:spPr>
              <a:xfrm>
                <a:off x="8170069" y="4315008"/>
                <a:ext cx="556671" cy="564797"/>
              </a:xfrm>
              <a:prstGeom prst="rect">
                <a:avLst/>
              </a:prstGeom>
              <a:noFill/>
              <a:ln>
                <a:noFill/>
              </a:ln>
            </p:spPr>
          </p:pic>
          <p:cxnSp>
            <p:nvCxnSpPr>
              <p:cNvPr id="375" name="Google Shape;196;p1">
                <a:extLst>
                  <a:ext uri="{FF2B5EF4-FFF2-40B4-BE49-F238E27FC236}">
                    <a16:creationId xmlns:a16="http://schemas.microsoft.com/office/drawing/2014/main" id="{E9857737-6A05-4ED5-8A02-C324C72604AB}"/>
                  </a:ext>
                </a:extLst>
              </p:cNvPr>
              <p:cNvCxnSpPr/>
              <p:nvPr/>
            </p:nvCxnSpPr>
            <p:spPr>
              <a:xfrm rot="10800000">
                <a:off x="8133770" y="469996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76" name="Google Shape;197;p1">
                <a:extLst>
                  <a:ext uri="{FF2B5EF4-FFF2-40B4-BE49-F238E27FC236}">
                    <a16:creationId xmlns:a16="http://schemas.microsoft.com/office/drawing/2014/main" id="{6EF62437-A6D8-4A2A-AEFA-F0D0F9C6BF49}"/>
                  </a:ext>
                </a:extLst>
              </p:cNvPr>
              <p:cNvCxnSpPr/>
              <p:nvPr/>
            </p:nvCxnSpPr>
            <p:spPr>
              <a:xfrm rot="10800000">
                <a:off x="8317836" y="485882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77" name="Google Shape;198;p1">
                <a:extLst>
                  <a:ext uri="{FF2B5EF4-FFF2-40B4-BE49-F238E27FC236}">
                    <a16:creationId xmlns:a16="http://schemas.microsoft.com/office/drawing/2014/main" id="{3A51D0AD-9A35-4AF4-B8DF-E9334EB19DB0}"/>
                  </a:ext>
                </a:extLst>
              </p:cNvPr>
              <p:cNvCxnSpPr/>
              <p:nvPr/>
            </p:nvCxnSpPr>
            <p:spPr>
              <a:xfrm rot="10800000">
                <a:off x="8667978" y="4647710"/>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78" name="Google Shape;199;p1">
                <a:extLst>
                  <a:ext uri="{FF2B5EF4-FFF2-40B4-BE49-F238E27FC236}">
                    <a16:creationId xmlns:a16="http://schemas.microsoft.com/office/drawing/2014/main" id="{0F893B7A-40DD-462E-AFF5-E3DB84DACA0A}"/>
                  </a:ext>
                </a:extLst>
              </p:cNvPr>
              <p:cNvCxnSpPr/>
              <p:nvPr/>
            </p:nvCxnSpPr>
            <p:spPr>
              <a:xfrm rot="10800000">
                <a:off x="8153655" y="445482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79" name="Google Shape;200;p1">
                <a:extLst>
                  <a:ext uri="{FF2B5EF4-FFF2-40B4-BE49-F238E27FC236}">
                    <a16:creationId xmlns:a16="http://schemas.microsoft.com/office/drawing/2014/main" id="{5993E89C-46B4-4459-89B2-DDA1385C195B}"/>
                  </a:ext>
                </a:extLst>
              </p:cNvPr>
              <p:cNvCxnSpPr/>
              <p:nvPr/>
            </p:nvCxnSpPr>
            <p:spPr>
              <a:xfrm rot="10800000">
                <a:off x="8639165" y="434929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380" name="Google Shape;201;p1">
                <a:extLst>
                  <a:ext uri="{FF2B5EF4-FFF2-40B4-BE49-F238E27FC236}">
                    <a16:creationId xmlns:a16="http://schemas.microsoft.com/office/drawing/2014/main" id="{379BF3C7-EA9B-426B-A648-69980C4D8AE6}"/>
                  </a:ext>
                </a:extLst>
              </p:cNvPr>
              <p:cNvCxnSpPr/>
              <p:nvPr/>
            </p:nvCxnSpPr>
            <p:spPr>
              <a:xfrm rot="10800000">
                <a:off x="8634858" y="4858645"/>
                <a:ext cx="125989" cy="0"/>
              </a:xfrm>
              <a:prstGeom prst="straightConnector1">
                <a:avLst/>
              </a:prstGeom>
              <a:noFill/>
              <a:ln w="19050" cap="flat" cmpd="sng">
                <a:solidFill>
                  <a:schemeClr val="dk1"/>
                </a:solidFill>
                <a:prstDash val="solid"/>
                <a:miter lim="800000"/>
                <a:headEnd type="none" w="sm" len="sm"/>
                <a:tailEnd type="none" w="sm" len="sm"/>
              </a:ln>
            </p:spPr>
          </p:cxnSp>
          <p:cxnSp>
            <p:nvCxnSpPr>
              <p:cNvPr id="381" name="Google Shape;202;p1">
                <a:extLst>
                  <a:ext uri="{FF2B5EF4-FFF2-40B4-BE49-F238E27FC236}">
                    <a16:creationId xmlns:a16="http://schemas.microsoft.com/office/drawing/2014/main" id="{3EF56F2A-36B9-4992-900E-50FB8B56B2F7}"/>
                  </a:ext>
                </a:extLst>
              </p:cNvPr>
              <p:cNvCxnSpPr/>
              <p:nvPr/>
            </p:nvCxnSpPr>
            <p:spPr>
              <a:xfrm rot="10800000">
                <a:off x="8566567" y="4858823"/>
                <a:ext cx="44593" cy="0"/>
              </a:xfrm>
              <a:prstGeom prst="straightConnector1">
                <a:avLst/>
              </a:prstGeom>
              <a:noFill/>
              <a:ln w="19050" cap="flat" cmpd="sng">
                <a:solidFill>
                  <a:schemeClr val="dk1"/>
                </a:solidFill>
                <a:prstDash val="solid"/>
                <a:miter lim="800000"/>
                <a:headEnd type="none" w="sm" len="sm"/>
                <a:tailEnd type="none" w="sm" len="sm"/>
              </a:ln>
            </p:spPr>
          </p:cxnSp>
        </p:grpSp>
        <p:sp>
          <p:nvSpPr>
            <p:cNvPr id="371" name="Google Shape;203;p1">
              <a:extLst>
                <a:ext uri="{FF2B5EF4-FFF2-40B4-BE49-F238E27FC236}">
                  <a16:creationId xmlns:a16="http://schemas.microsoft.com/office/drawing/2014/main" id="{C5949C08-78E9-4A3E-AA19-51B892128A15}"/>
                </a:ext>
              </a:extLst>
            </p:cNvPr>
            <p:cNvSpPr/>
            <p:nvPr/>
          </p:nvSpPr>
          <p:spPr>
            <a:xfrm>
              <a:off x="8316377" y="4587447"/>
              <a:ext cx="74057" cy="149522"/>
            </a:xfrm>
            <a:prstGeom prst="rect">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Google Shape;204;p1">
              <a:extLst>
                <a:ext uri="{FF2B5EF4-FFF2-40B4-BE49-F238E27FC236}">
                  <a16:creationId xmlns:a16="http://schemas.microsoft.com/office/drawing/2014/main" id="{14BC95C4-9826-4B09-B567-C4DA359A4ACA}"/>
                </a:ext>
              </a:extLst>
            </p:cNvPr>
            <p:cNvSpPr/>
            <p:nvPr/>
          </p:nvSpPr>
          <p:spPr>
            <a:xfrm>
              <a:off x="8446627" y="4628776"/>
              <a:ext cx="99384" cy="80479"/>
            </a:xfrm>
            <a:prstGeom prst="star8">
              <a:avLst>
                <a:gd name="adj" fmla="val 37500"/>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0" name="Google Shape;205;p1">
            <a:extLst>
              <a:ext uri="{FF2B5EF4-FFF2-40B4-BE49-F238E27FC236}">
                <a16:creationId xmlns:a16="http://schemas.microsoft.com/office/drawing/2014/main" id="{8E923435-B313-4D0E-8C24-F83097AF9008}"/>
              </a:ext>
            </a:extLst>
          </p:cNvPr>
          <p:cNvGrpSpPr/>
          <p:nvPr/>
        </p:nvGrpSpPr>
        <p:grpSpPr>
          <a:xfrm>
            <a:off x="-1186118" y="3656537"/>
            <a:ext cx="260350" cy="844550"/>
            <a:chOff x="1834524" y="4244125"/>
            <a:chExt cx="260350" cy="844550"/>
          </a:xfrm>
        </p:grpSpPr>
        <p:sp>
          <p:nvSpPr>
            <p:cNvPr id="391" name="Google Shape;206;p1">
              <a:extLst>
                <a:ext uri="{FF2B5EF4-FFF2-40B4-BE49-F238E27FC236}">
                  <a16:creationId xmlns:a16="http://schemas.microsoft.com/office/drawing/2014/main" id="{F6C600DB-57DB-49B7-A8A0-C2AE6460A0C8}"/>
                </a:ext>
              </a:extLst>
            </p:cNvPr>
            <p:cNvSpPr/>
            <p:nvPr/>
          </p:nvSpPr>
          <p:spPr>
            <a:xfrm>
              <a:off x="1834524" y="4244125"/>
              <a:ext cx="260350" cy="234950"/>
            </a:xfrm>
            <a:prstGeom prst="rect">
              <a:avLst/>
            </a:prstGeom>
            <a:solidFill>
              <a:srgbClr val="FE9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207;p1">
              <a:extLst>
                <a:ext uri="{FF2B5EF4-FFF2-40B4-BE49-F238E27FC236}">
                  <a16:creationId xmlns:a16="http://schemas.microsoft.com/office/drawing/2014/main" id="{06D14DAD-84A5-4233-9E78-CEBDDF846FED}"/>
                </a:ext>
              </a:extLst>
            </p:cNvPr>
            <p:cNvSpPr/>
            <p:nvPr/>
          </p:nvSpPr>
          <p:spPr>
            <a:xfrm>
              <a:off x="1834524" y="4561625"/>
              <a:ext cx="260350" cy="234950"/>
            </a:xfrm>
            <a:prstGeom prst="rect">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3" name="Google Shape;208;p1">
              <a:extLst>
                <a:ext uri="{FF2B5EF4-FFF2-40B4-BE49-F238E27FC236}">
                  <a16:creationId xmlns:a16="http://schemas.microsoft.com/office/drawing/2014/main" id="{AD5DD33B-FC06-41E4-9A87-8C5ACFC6798D}"/>
                </a:ext>
              </a:extLst>
            </p:cNvPr>
            <p:cNvSpPr/>
            <p:nvPr/>
          </p:nvSpPr>
          <p:spPr>
            <a:xfrm>
              <a:off x="1834524" y="4853725"/>
              <a:ext cx="260350" cy="234950"/>
            </a:xfrm>
            <a:prstGeom prst="rect">
              <a:avLst/>
            </a:prstGeom>
            <a:solidFill>
              <a:srgbClr val="E392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4" name="Google Shape;209;p1">
            <a:extLst>
              <a:ext uri="{FF2B5EF4-FFF2-40B4-BE49-F238E27FC236}">
                <a16:creationId xmlns:a16="http://schemas.microsoft.com/office/drawing/2014/main" id="{25CBB5DC-21A6-4F74-8405-8FE358F72BBB}"/>
              </a:ext>
            </a:extLst>
          </p:cNvPr>
          <p:cNvGrpSpPr/>
          <p:nvPr/>
        </p:nvGrpSpPr>
        <p:grpSpPr>
          <a:xfrm>
            <a:off x="8616741" y="2070328"/>
            <a:ext cx="1539705" cy="1539705"/>
            <a:chOff x="8559591" y="2085274"/>
            <a:chExt cx="1539705" cy="1539705"/>
          </a:xfrm>
        </p:grpSpPr>
        <p:grpSp>
          <p:nvGrpSpPr>
            <p:cNvPr id="395" name="Google Shape;210;p1">
              <a:extLst>
                <a:ext uri="{FF2B5EF4-FFF2-40B4-BE49-F238E27FC236}">
                  <a16:creationId xmlns:a16="http://schemas.microsoft.com/office/drawing/2014/main" id="{78E01BC7-7B12-493B-B9B1-35FDA41F600D}"/>
                </a:ext>
              </a:extLst>
            </p:cNvPr>
            <p:cNvGrpSpPr/>
            <p:nvPr/>
          </p:nvGrpSpPr>
          <p:grpSpPr>
            <a:xfrm>
              <a:off x="8559591" y="2085274"/>
              <a:ext cx="1539705" cy="1539705"/>
              <a:chOff x="1105470" y="385244"/>
              <a:chExt cx="1869742" cy="1869742"/>
            </a:xfrm>
          </p:grpSpPr>
          <p:sp>
            <p:nvSpPr>
              <p:cNvPr id="399" name="Google Shape;211;p1">
                <a:extLst>
                  <a:ext uri="{FF2B5EF4-FFF2-40B4-BE49-F238E27FC236}">
                    <a16:creationId xmlns:a16="http://schemas.microsoft.com/office/drawing/2014/main" id="{68AE42C9-FC60-40DF-8330-B9FD1CCC3E30}"/>
                  </a:ext>
                </a:extLst>
              </p:cNvPr>
              <p:cNvSpPr/>
              <p:nvPr/>
            </p:nvSpPr>
            <p:spPr>
              <a:xfrm>
                <a:off x="1168093" y="447867"/>
                <a:ext cx="1744496" cy="1744496"/>
              </a:xfrm>
              <a:prstGeom prst="ellipse">
                <a:avLst/>
              </a:prstGeom>
              <a:solidFill>
                <a:srgbClr val="FE9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 name="Google Shape;212;p1">
                <a:extLst>
                  <a:ext uri="{FF2B5EF4-FFF2-40B4-BE49-F238E27FC236}">
                    <a16:creationId xmlns:a16="http://schemas.microsoft.com/office/drawing/2014/main" id="{D10896FF-767A-4B37-82F2-30951CF5A43D}"/>
                  </a:ext>
                </a:extLst>
              </p:cNvPr>
              <p:cNvSpPr/>
              <p:nvPr/>
            </p:nvSpPr>
            <p:spPr>
              <a:xfrm>
                <a:off x="1105470" y="385244"/>
                <a:ext cx="1869742" cy="1869742"/>
              </a:xfrm>
              <a:prstGeom prst="ellipse">
                <a:avLst/>
              </a:prstGeom>
              <a:noFill/>
              <a:ln w="19050" cap="flat" cmpd="sng">
                <a:solidFill>
                  <a:srgbClr val="FE9B7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 name="Google Shape;213;p1">
                <a:extLst>
                  <a:ext uri="{FF2B5EF4-FFF2-40B4-BE49-F238E27FC236}">
                    <a16:creationId xmlns:a16="http://schemas.microsoft.com/office/drawing/2014/main" id="{7D9CD575-A1F6-4F43-A0C2-E3CF817E3C8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2" name="Google Shape;214;p1">
                <a:extLst>
                  <a:ext uri="{FF2B5EF4-FFF2-40B4-BE49-F238E27FC236}">
                    <a16:creationId xmlns:a16="http://schemas.microsoft.com/office/drawing/2014/main" id="{FBB42B7B-D75A-4D5B-ACFE-F5CC2EC3BB30}"/>
                  </a:ext>
                </a:extLst>
              </p:cNvPr>
              <p:cNvGrpSpPr/>
              <p:nvPr/>
            </p:nvGrpSpPr>
            <p:grpSpPr>
              <a:xfrm>
                <a:off x="1392869" y="677439"/>
                <a:ext cx="1285351" cy="1285351"/>
                <a:chOff x="1282890" y="562664"/>
                <a:chExt cx="1514902" cy="1514902"/>
              </a:xfrm>
            </p:grpSpPr>
            <p:sp>
              <p:nvSpPr>
                <p:cNvPr id="403" name="Google Shape;215;p1">
                  <a:extLst>
                    <a:ext uri="{FF2B5EF4-FFF2-40B4-BE49-F238E27FC236}">
                      <a16:creationId xmlns:a16="http://schemas.microsoft.com/office/drawing/2014/main" id="{6A43F270-CE37-4AD1-9B2A-123D24049B47}"/>
                    </a:ext>
                  </a:extLst>
                </p:cNvPr>
                <p:cNvSpPr/>
                <p:nvPr/>
              </p:nvSpPr>
              <p:spPr>
                <a:xfrm>
                  <a:off x="1282890" y="562664"/>
                  <a:ext cx="1514902" cy="1514902"/>
                </a:xfrm>
                <a:prstGeom prst="ellipse">
                  <a:avLst/>
                </a:prstGeom>
                <a:noFill/>
                <a:ln w="57150" cap="flat" cmpd="sng">
                  <a:solidFill>
                    <a:srgbClr val="FEB283"/>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 name="Google Shape;216;p1">
                  <a:extLst>
                    <a:ext uri="{FF2B5EF4-FFF2-40B4-BE49-F238E27FC236}">
                      <a16:creationId xmlns:a16="http://schemas.microsoft.com/office/drawing/2014/main" id="{B6BDBD91-C60F-4F73-89FC-420949E2763E}"/>
                    </a:ext>
                  </a:extLst>
                </p:cNvPr>
                <p:cNvSpPr/>
                <p:nvPr/>
              </p:nvSpPr>
              <p:spPr>
                <a:xfrm>
                  <a:off x="1310269" y="585169"/>
                  <a:ext cx="1469894" cy="1469894"/>
                </a:xfrm>
                <a:prstGeom prst="ellipse">
                  <a:avLst/>
                </a:prstGeom>
                <a:solidFill>
                  <a:srgbClr val="F2F2F2"/>
                </a:solidFill>
                <a:ln w="19050" cap="flat" cmpd="sng">
                  <a:solidFill>
                    <a:srgbClr val="E392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396" name="Google Shape;217;p1">
              <a:extLst>
                <a:ext uri="{FF2B5EF4-FFF2-40B4-BE49-F238E27FC236}">
                  <a16:creationId xmlns:a16="http://schemas.microsoft.com/office/drawing/2014/main" id="{29A147A9-D4D7-422F-BF20-B82C32797543}"/>
                </a:ext>
              </a:extLst>
            </p:cNvPr>
            <p:cNvPicPr preferRelativeResize="0"/>
            <p:nvPr/>
          </p:nvPicPr>
          <p:blipFill rotWithShape="1">
            <a:blip r:embed="rId6">
              <a:alphaModFix/>
            </a:blip>
            <a:srcRect/>
            <a:stretch/>
          </p:blipFill>
          <p:spPr>
            <a:xfrm>
              <a:off x="9012961" y="2567201"/>
              <a:ext cx="534046" cy="534046"/>
            </a:xfrm>
            <a:prstGeom prst="rect">
              <a:avLst/>
            </a:prstGeom>
            <a:noFill/>
            <a:ln>
              <a:noFill/>
            </a:ln>
          </p:spPr>
        </p:pic>
        <p:sp>
          <p:nvSpPr>
            <p:cNvPr id="397" name="Google Shape;218;p1">
              <a:extLst>
                <a:ext uri="{FF2B5EF4-FFF2-40B4-BE49-F238E27FC236}">
                  <a16:creationId xmlns:a16="http://schemas.microsoft.com/office/drawing/2014/main" id="{4D2A5E0E-972B-4D1C-BFBE-0EBD8438C80D}"/>
                </a:ext>
              </a:extLst>
            </p:cNvPr>
            <p:cNvSpPr/>
            <p:nvPr/>
          </p:nvSpPr>
          <p:spPr>
            <a:xfrm rot="1736576">
              <a:off x="9429053" y="2701885"/>
              <a:ext cx="123521" cy="221994"/>
            </a:xfrm>
            <a:prstGeom prst="rtTriangle">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Google Shape;219;p1">
              <a:extLst>
                <a:ext uri="{FF2B5EF4-FFF2-40B4-BE49-F238E27FC236}">
                  <a16:creationId xmlns:a16="http://schemas.microsoft.com/office/drawing/2014/main" id="{1635CE57-F779-493E-995B-D85DB1CB6794}"/>
                </a:ext>
              </a:extLst>
            </p:cNvPr>
            <p:cNvSpPr/>
            <p:nvPr/>
          </p:nvSpPr>
          <p:spPr>
            <a:xfrm rot="2322550" flipH="1">
              <a:off x="9222687" y="2690746"/>
              <a:ext cx="77824" cy="165313"/>
            </a:xfrm>
            <a:prstGeom prst="rtTriangle">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05" name="Google Shape;220;p1">
            <a:extLst>
              <a:ext uri="{FF2B5EF4-FFF2-40B4-BE49-F238E27FC236}">
                <a16:creationId xmlns:a16="http://schemas.microsoft.com/office/drawing/2014/main" id="{9220BFC5-2B7D-4CEF-BA86-3D7D6298AEA1}"/>
              </a:ext>
            </a:extLst>
          </p:cNvPr>
          <p:cNvGrpSpPr/>
          <p:nvPr/>
        </p:nvGrpSpPr>
        <p:grpSpPr>
          <a:xfrm>
            <a:off x="-631239" y="3628954"/>
            <a:ext cx="260350" cy="844550"/>
            <a:chOff x="1834524" y="4244125"/>
            <a:chExt cx="260350" cy="844550"/>
          </a:xfrm>
        </p:grpSpPr>
        <p:sp>
          <p:nvSpPr>
            <p:cNvPr id="406" name="Google Shape;221;p1">
              <a:extLst>
                <a:ext uri="{FF2B5EF4-FFF2-40B4-BE49-F238E27FC236}">
                  <a16:creationId xmlns:a16="http://schemas.microsoft.com/office/drawing/2014/main" id="{266A116C-94C4-4482-A76A-C89E0FAEF94F}"/>
                </a:ext>
              </a:extLst>
            </p:cNvPr>
            <p:cNvSpPr/>
            <p:nvPr/>
          </p:nvSpPr>
          <p:spPr>
            <a:xfrm>
              <a:off x="1834524" y="4244125"/>
              <a:ext cx="260350" cy="234950"/>
            </a:xfrm>
            <a:prstGeom prst="rect">
              <a:avLst/>
            </a:prstGeom>
            <a:solidFill>
              <a:srgbClr val="A7D5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222;p1">
              <a:extLst>
                <a:ext uri="{FF2B5EF4-FFF2-40B4-BE49-F238E27FC236}">
                  <a16:creationId xmlns:a16="http://schemas.microsoft.com/office/drawing/2014/main" id="{B1EF96AA-3ADF-4306-A6E5-67E7FD5CE999}"/>
                </a:ext>
              </a:extLst>
            </p:cNvPr>
            <p:cNvSpPr/>
            <p:nvPr/>
          </p:nvSpPr>
          <p:spPr>
            <a:xfrm>
              <a:off x="1834524" y="4561625"/>
              <a:ext cx="260350" cy="234950"/>
            </a:xfrm>
            <a:prstGeom prst="rect">
              <a:avLst/>
            </a:prstGeom>
            <a:solidFill>
              <a:srgbClr val="C6F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223;p1">
              <a:extLst>
                <a:ext uri="{FF2B5EF4-FFF2-40B4-BE49-F238E27FC236}">
                  <a16:creationId xmlns:a16="http://schemas.microsoft.com/office/drawing/2014/main" id="{92640C22-F79F-4857-A88E-021A94E60077}"/>
                </a:ext>
              </a:extLst>
            </p:cNvPr>
            <p:cNvSpPr/>
            <p:nvPr/>
          </p:nvSpPr>
          <p:spPr>
            <a:xfrm>
              <a:off x="1834524" y="4853725"/>
              <a:ext cx="260350" cy="234950"/>
            </a:xfrm>
            <a:prstGeom prst="rect">
              <a:avLst/>
            </a:prstGeom>
            <a:solidFill>
              <a:srgbClr val="A1CC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09" name="Google Shape;224;p1">
            <a:extLst>
              <a:ext uri="{FF2B5EF4-FFF2-40B4-BE49-F238E27FC236}">
                <a16:creationId xmlns:a16="http://schemas.microsoft.com/office/drawing/2014/main" id="{04B1FB44-58E0-41D6-B1AF-9B2E7C249C68}"/>
              </a:ext>
            </a:extLst>
          </p:cNvPr>
          <p:cNvGrpSpPr/>
          <p:nvPr/>
        </p:nvGrpSpPr>
        <p:grpSpPr>
          <a:xfrm>
            <a:off x="8476815" y="162947"/>
            <a:ext cx="1539705" cy="1539705"/>
            <a:chOff x="8476815" y="162947"/>
            <a:chExt cx="1539705" cy="1539705"/>
          </a:xfrm>
        </p:grpSpPr>
        <p:grpSp>
          <p:nvGrpSpPr>
            <p:cNvPr id="410" name="Google Shape;225;p1">
              <a:extLst>
                <a:ext uri="{FF2B5EF4-FFF2-40B4-BE49-F238E27FC236}">
                  <a16:creationId xmlns:a16="http://schemas.microsoft.com/office/drawing/2014/main" id="{5DFD2734-D9E9-4AC0-BAC6-D30CD7BE1B4B}"/>
                </a:ext>
              </a:extLst>
            </p:cNvPr>
            <p:cNvGrpSpPr/>
            <p:nvPr/>
          </p:nvGrpSpPr>
          <p:grpSpPr>
            <a:xfrm>
              <a:off x="8476815" y="162947"/>
              <a:ext cx="1539705" cy="1539705"/>
              <a:chOff x="2490070" y="4234808"/>
              <a:chExt cx="1869742" cy="1869742"/>
            </a:xfrm>
          </p:grpSpPr>
          <p:grpSp>
            <p:nvGrpSpPr>
              <p:cNvPr id="418" name="Google Shape;226;p1">
                <a:extLst>
                  <a:ext uri="{FF2B5EF4-FFF2-40B4-BE49-F238E27FC236}">
                    <a16:creationId xmlns:a16="http://schemas.microsoft.com/office/drawing/2014/main" id="{401BE24D-8493-46F0-A66A-4349A1532663}"/>
                  </a:ext>
                </a:extLst>
              </p:cNvPr>
              <p:cNvGrpSpPr/>
              <p:nvPr/>
            </p:nvGrpSpPr>
            <p:grpSpPr>
              <a:xfrm>
                <a:off x="2490070" y="4234808"/>
                <a:ext cx="1869742" cy="1869742"/>
                <a:chOff x="1385272" y="2618182"/>
                <a:chExt cx="1869742" cy="1869742"/>
              </a:xfrm>
            </p:grpSpPr>
            <p:grpSp>
              <p:nvGrpSpPr>
                <p:cNvPr id="424" name="Google Shape;227;p1">
                  <a:extLst>
                    <a:ext uri="{FF2B5EF4-FFF2-40B4-BE49-F238E27FC236}">
                      <a16:creationId xmlns:a16="http://schemas.microsoft.com/office/drawing/2014/main" id="{06BBC972-8160-4A8A-8865-E4C2BC7BA6B7}"/>
                    </a:ext>
                  </a:extLst>
                </p:cNvPr>
                <p:cNvGrpSpPr/>
                <p:nvPr/>
              </p:nvGrpSpPr>
              <p:grpSpPr>
                <a:xfrm>
                  <a:off x="1385272" y="2618182"/>
                  <a:ext cx="1869742" cy="1869742"/>
                  <a:chOff x="1105470" y="385244"/>
                  <a:chExt cx="1869742" cy="1869742"/>
                </a:xfrm>
              </p:grpSpPr>
              <p:sp>
                <p:nvSpPr>
                  <p:cNvPr id="426" name="Google Shape;228;p1">
                    <a:extLst>
                      <a:ext uri="{FF2B5EF4-FFF2-40B4-BE49-F238E27FC236}">
                        <a16:creationId xmlns:a16="http://schemas.microsoft.com/office/drawing/2014/main" id="{3BF9697F-B395-4CC7-B531-8B88BBA872AF}"/>
                      </a:ext>
                    </a:extLst>
                  </p:cNvPr>
                  <p:cNvSpPr/>
                  <p:nvPr/>
                </p:nvSpPr>
                <p:spPr>
                  <a:xfrm>
                    <a:off x="1168093" y="447867"/>
                    <a:ext cx="1744496" cy="1744496"/>
                  </a:xfrm>
                  <a:prstGeom prst="ellipse">
                    <a:avLst/>
                  </a:prstGeom>
                  <a:solidFill>
                    <a:srgbClr val="A7D5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Google Shape;229;p1">
                    <a:extLst>
                      <a:ext uri="{FF2B5EF4-FFF2-40B4-BE49-F238E27FC236}">
                        <a16:creationId xmlns:a16="http://schemas.microsoft.com/office/drawing/2014/main" id="{DF7F6AD8-9274-4785-BAAC-530B2341F197}"/>
                      </a:ext>
                    </a:extLst>
                  </p:cNvPr>
                  <p:cNvSpPr/>
                  <p:nvPr/>
                </p:nvSpPr>
                <p:spPr>
                  <a:xfrm>
                    <a:off x="1105470" y="385244"/>
                    <a:ext cx="1869742" cy="1869742"/>
                  </a:xfrm>
                  <a:prstGeom prst="ellipse">
                    <a:avLst/>
                  </a:prstGeom>
                  <a:noFill/>
                  <a:ln w="19050" cap="flat" cmpd="sng">
                    <a:solidFill>
                      <a:srgbClr val="A7D50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 name="Google Shape;230;p1">
                    <a:extLst>
                      <a:ext uri="{FF2B5EF4-FFF2-40B4-BE49-F238E27FC236}">
                        <a16:creationId xmlns:a16="http://schemas.microsoft.com/office/drawing/2014/main" id="{3A9516D8-BC50-4EB8-BA52-66F4E3130B4A}"/>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29" name="Google Shape;231;p1">
                    <a:extLst>
                      <a:ext uri="{FF2B5EF4-FFF2-40B4-BE49-F238E27FC236}">
                        <a16:creationId xmlns:a16="http://schemas.microsoft.com/office/drawing/2014/main" id="{760FEF12-C3E8-483D-98CF-CD7BC6725B96}"/>
                      </a:ext>
                    </a:extLst>
                  </p:cNvPr>
                  <p:cNvGrpSpPr/>
                  <p:nvPr/>
                </p:nvGrpSpPr>
                <p:grpSpPr>
                  <a:xfrm>
                    <a:off x="1392869" y="677439"/>
                    <a:ext cx="1285351" cy="1285351"/>
                    <a:chOff x="1282890" y="562664"/>
                    <a:chExt cx="1514902" cy="1514902"/>
                  </a:xfrm>
                </p:grpSpPr>
                <p:sp>
                  <p:nvSpPr>
                    <p:cNvPr id="430" name="Google Shape;232;p1">
                      <a:extLst>
                        <a:ext uri="{FF2B5EF4-FFF2-40B4-BE49-F238E27FC236}">
                          <a16:creationId xmlns:a16="http://schemas.microsoft.com/office/drawing/2014/main" id="{9DDDB511-7FC8-42C2-9B8C-D65FF85060E8}"/>
                        </a:ext>
                      </a:extLst>
                    </p:cNvPr>
                    <p:cNvSpPr/>
                    <p:nvPr/>
                  </p:nvSpPr>
                  <p:spPr>
                    <a:xfrm>
                      <a:off x="1282890" y="562664"/>
                      <a:ext cx="1514902" cy="1514902"/>
                    </a:xfrm>
                    <a:prstGeom prst="ellipse">
                      <a:avLst/>
                    </a:prstGeom>
                    <a:noFill/>
                    <a:ln w="57150" cap="flat" cmpd="sng">
                      <a:solidFill>
                        <a:srgbClr val="C6F74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 name="Google Shape;233;p1">
                      <a:extLst>
                        <a:ext uri="{FF2B5EF4-FFF2-40B4-BE49-F238E27FC236}">
                          <a16:creationId xmlns:a16="http://schemas.microsoft.com/office/drawing/2014/main" id="{E0646BA9-BF1D-40E3-82B3-ABBEF2083413}"/>
                        </a:ext>
                      </a:extLst>
                    </p:cNvPr>
                    <p:cNvSpPr/>
                    <p:nvPr/>
                  </p:nvSpPr>
                  <p:spPr>
                    <a:xfrm>
                      <a:off x="1310269" y="578774"/>
                      <a:ext cx="1469894" cy="1469894"/>
                    </a:xfrm>
                    <a:prstGeom prst="ellipse">
                      <a:avLst/>
                    </a:prstGeom>
                    <a:solidFill>
                      <a:srgbClr val="F2F2F2"/>
                    </a:solidFill>
                    <a:ln w="19050" cap="flat" cmpd="sng">
                      <a:solidFill>
                        <a:srgbClr val="A1C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425" name="Google Shape;234;p1">
                  <a:extLst>
                    <a:ext uri="{FF2B5EF4-FFF2-40B4-BE49-F238E27FC236}">
                      <a16:creationId xmlns:a16="http://schemas.microsoft.com/office/drawing/2014/main" id="{62E60838-11AC-4586-BE8A-CE57636336B8}"/>
                    </a:ext>
                  </a:extLst>
                </p:cNvPr>
                <p:cNvCxnSpPr/>
                <p:nvPr/>
              </p:nvCxnSpPr>
              <p:spPr>
                <a:xfrm rot="10800000">
                  <a:off x="1983887" y="3765450"/>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419" name="Google Shape;235;p1">
                <a:extLst>
                  <a:ext uri="{FF2B5EF4-FFF2-40B4-BE49-F238E27FC236}">
                    <a16:creationId xmlns:a16="http://schemas.microsoft.com/office/drawing/2014/main" id="{E012AD32-815F-40F4-9263-543CE8D01F7A}"/>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20" name="Google Shape;236;p1">
                <a:extLst>
                  <a:ext uri="{FF2B5EF4-FFF2-40B4-BE49-F238E27FC236}">
                    <a16:creationId xmlns:a16="http://schemas.microsoft.com/office/drawing/2014/main" id="{57A859B7-8A57-4C1E-B7BF-47AD6A36DF95}"/>
                  </a:ext>
                </a:extLst>
              </p:cNvPr>
              <p:cNvCxnSpPr/>
              <p:nvPr/>
            </p:nvCxnSpPr>
            <p:spPr>
              <a:xfrm rot="10800000">
                <a:off x="3400004" y="5525942"/>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421" name="Google Shape;237;p1">
                <a:extLst>
                  <a:ext uri="{FF2B5EF4-FFF2-40B4-BE49-F238E27FC236}">
                    <a16:creationId xmlns:a16="http://schemas.microsoft.com/office/drawing/2014/main" id="{5F6359EA-037F-45F5-80CB-D420B913EDB8}"/>
                  </a:ext>
                </a:extLst>
              </p:cNvPr>
              <p:cNvCxnSpPr/>
              <p:nvPr/>
            </p:nvCxnSpPr>
            <p:spPr>
              <a:xfrm rot="10800000">
                <a:off x="3055906" y="5030879"/>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22" name="Google Shape;238;p1">
                <a:extLst>
                  <a:ext uri="{FF2B5EF4-FFF2-40B4-BE49-F238E27FC236}">
                    <a16:creationId xmlns:a16="http://schemas.microsoft.com/office/drawing/2014/main" id="{D947F911-A1DE-42F7-94C3-0344A96F53F0}"/>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23" name="Google Shape;239;p1">
                <a:extLst>
                  <a:ext uri="{FF2B5EF4-FFF2-40B4-BE49-F238E27FC236}">
                    <a16:creationId xmlns:a16="http://schemas.microsoft.com/office/drawing/2014/main" id="{D43233F2-85A0-40A3-B255-E062EBCBCFAE}"/>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411" name="Google Shape;240;p1">
              <a:extLst>
                <a:ext uri="{FF2B5EF4-FFF2-40B4-BE49-F238E27FC236}">
                  <a16:creationId xmlns:a16="http://schemas.microsoft.com/office/drawing/2014/main" id="{A8FEF025-5A57-46D9-9CE6-7709DFB268F7}"/>
                </a:ext>
              </a:extLst>
            </p:cNvPr>
            <p:cNvPicPr preferRelativeResize="0"/>
            <p:nvPr/>
          </p:nvPicPr>
          <p:blipFill rotWithShape="1">
            <a:blip r:embed="rId7">
              <a:alphaModFix/>
            </a:blip>
            <a:srcRect/>
            <a:stretch/>
          </p:blipFill>
          <p:spPr>
            <a:xfrm>
              <a:off x="9020207" y="722743"/>
              <a:ext cx="439404" cy="439404"/>
            </a:xfrm>
            <a:prstGeom prst="rect">
              <a:avLst/>
            </a:prstGeom>
            <a:noFill/>
            <a:ln>
              <a:noFill/>
            </a:ln>
          </p:spPr>
        </p:pic>
        <p:cxnSp>
          <p:nvCxnSpPr>
            <p:cNvPr id="412" name="Google Shape;241;p1">
              <a:extLst>
                <a:ext uri="{FF2B5EF4-FFF2-40B4-BE49-F238E27FC236}">
                  <a16:creationId xmlns:a16="http://schemas.microsoft.com/office/drawing/2014/main" id="{74464A33-9F3A-4524-9E9D-D6A7FA8B5E69}"/>
                </a:ext>
              </a:extLst>
            </p:cNvPr>
            <p:cNvCxnSpPr/>
            <p:nvPr/>
          </p:nvCxnSpPr>
          <p:spPr>
            <a:xfrm rot="10800000">
              <a:off x="9415678" y="93279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413" name="Google Shape;242;p1">
              <a:extLst>
                <a:ext uri="{FF2B5EF4-FFF2-40B4-BE49-F238E27FC236}">
                  <a16:creationId xmlns:a16="http://schemas.microsoft.com/office/drawing/2014/main" id="{264A4EFB-C7B5-4BF5-A962-AE1F2B7CF319}"/>
                </a:ext>
              </a:extLst>
            </p:cNvPr>
            <p:cNvCxnSpPr/>
            <p:nvPr/>
          </p:nvCxnSpPr>
          <p:spPr>
            <a:xfrm rot="10800000">
              <a:off x="8979072" y="675624"/>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414" name="Google Shape;243;p1">
              <a:extLst>
                <a:ext uri="{FF2B5EF4-FFF2-40B4-BE49-F238E27FC236}">
                  <a16:creationId xmlns:a16="http://schemas.microsoft.com/office/drawing/2014/main" id="{2AA0DC0D-3076-4C44-B744-F7F8310DB1E7}"/>
                </a:ext>
              </a:extLst>
            </p:cNvPr>
            <p:cNvCxnSpPr/>
            <p:nvPr/>
          </p:nvCxnSpPr>
          <p:spPr>
            <a:xfrm rot="10800000">
              <a:off x="9362669" y="999526"/>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415" name="Google Shape;244;p1">
              <a:extLst>
                <a:ext uri="{FF2B5EF4-FFF2-40B4-BE49-F238E27FC236}">
                  <a16:creationId xmlns:a16="http://schemas.microsoft.com/office/drawing/2014/main" id="{CB744565-BECA-48A4-99F4-0492380BE42C}"/>
                </a:ext>
              </a:extLst>
            </p:cNvPr>
            <p:cNvCxnSpPr/>
            <p:nvPr/>
          </p:nvCxnSpPr>
          <p:spPr>
            <a:xfrm rot="10800000">
              <a:off x="9311563" y="1002399"/>
              <a:ext cx="40056" cy="0"/>
            </a:xfrm>
            <a:prstGeom prst="straightConnector1">
              <a:avLst/>
            </a:prstGeom>
            <a:noFill/>
            <a:ln w="19050" cap="flat" cmpd="sng">
              <a:solidFill>
                <a:schemeClr val="dk1"/>
              </a:solidFill>
              <a:prstDash val="solid"/>
              <a:miter lim="800000"/>
              <a:headEnd type="none" w="sm" len="sm"/>
              <a:tailEnd type="none" w="sm" len="sm"/>
            </a:ln>
          </p:spPr>
        </p:cxnSp>
        <p:sp>
          <p:nvSpPr>
            <p:cNvPr id="416" name="Google Shape;245;p1">
              <a:extLst>
                <a:ext uri="{FF2B5EF4-FFF2-40B4-BE49-F238E27FC236}">
                  <a16:creationId xmlns:a16="http://schemas.microsoft.com/office/drawing/2014/main" id="{0F631D8A-BFE7-4A29-98DA-B211BE5EE08A}"/>
                </a:ext>
              </a:extLst>
            </p:cNvPr>
            <p:cNvSpPr/>
            <p:nvPr/>
          </p:nvSpPr>
          <p:spPr>
            <a:xfrm>
              <a:off x="9213834" y="818500"/>
              <a:ext cx="45719" cy="45719"/>
            </a:xfrm>
            <a:prstGeom prst="star5">
              <a:avLst>
                <a:gd name="adj" fmla="val 19098"/>
                <a:gd name="hf" fmla="val 105146"/>
                <a:gd name="vf" fmla="val 110557"/>
              </a:avLst>
            </a:prstGeom>
            <a:solidFill>
              <a:srgbClr val="A6D4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 name="Google Shape;246;p1">
              <a:extLst>
                <a:ext uri="{FF2B5EF4-FFF2-40B4-BE49-F238E27FC236}">
                  <a16:creationId xmlns:a16="http://schemas.microsoft.com/office/drawing/2014/main" id="{222E7761-9F28-493E-BAB2-5D35CD0DB636}"/>
                </a:ext>
              </a:extLst>
            </p:cNvPr>
            <p:cNvSpPr/>
            <p:nvPr/>
          </p:nvSpPr>
          <p:spPr>
            <a:xfrm>
              <a:off x="9150932" y="746012"/>
              <a:ext cx="45719" cy="45719"/>
            </a:xfrm>
            <a:prstGeom prst="ellipse">
              <a:avLst/>
            </a:prstGeom>
            <a:solidFill>
              <a:srgbClr val="A6D4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32" name="Google Shape;247;p1">
            <a:extLst>
              <a:ext uri="{FF2B5EF4-FFF2-40B4-BE49-F238E27FC236}">
                <a16:creationId xmlns:a16="http://schemas.microsoft.com/office/drawing/2014/main" id="{6FD0558E-F10F-430F-9461-040B31EC9124}"/>
              </a:ext>
            </a:extLst>
          </p:cNvPr>
          <p:cNvGrpSpPr/>
          <p:nvPr/>
        </p:nvGrpSpPr>
        <p:grpSpPr>
          <a:xfrm>
            <a:off x="4424508" y="2016066"/>
            <a:ext cx="2894342" cy="1363885"/>
            <a:chOff x="4425528" y="1414541"/>
            <a:chExt cx="2894342" cy="1363885"/>
          </a:xfrm>
        </p:grpSpPr>
        <p:sp>
          <p:nvSpPr>
            <p:cNvPr id="433" name="Google Shape;248;p1">
              <a:extLst>
                <a:ext uri="{FF2B5EF4-FFF2-40B4-BE49-F238E27FC236}">
                  <a16:creationId xmlns:a16="http://schemas.microsoft.com/office/drawing/2014/main" id="{0036FCB9-8957-4AAF-8B56-D68D86FC702F}"/>
                </a:ext>
              </a:extLst>
            </p:cNvPr>
            <p:cNvSpPr txBox="1"/>
            <p:nvPr/>
          </p:nvSpPr>
          <p:spPr>
            <a:xfrm>
              <a:off x="4425528" y="1414541"/>
              <a:ext cx="2894342"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lgerian" panose="04020705040A02060702" pitchFamily="82" charset="0"/>
                  <a:ea typeface="Twentieth Century"/>
                  <a:cs typeface="Twentieth Century"/>
                  <a:sym typeface="Twentieth Century"/>
                </a:rPr>
                <a:t> THE </a:t>
              </a:r>
            </a:p>
            <a:p>
              <a:pPr marL="0" marR="0" lvl="0" indent="0" algn="l" rtl="0">
                <a:spcBef>
                  <a:spcPts val="0"/>
                </a:spcBef>
                <a:spcAft>
                  <a:spcPts val="0"/>
                </a:spcAft>
                <a:buNone/>
              </a:pPr>
              <a:r>
                <a:rPr lang="en-US" sz="2800" b="1" dirty="0">
                  <a:solidFill>
                    <a:schemeClr val="dk1"/>
                  </a:solidFill>
                  <a:latin typeface="Algerian" panose="04020705040A02060702" pitchFamily="82" charset="0"/>
                  <a:ea typeface="Twentieth Century"/>
                  <a:cs typeface="Twentieth Century"/>
                  <a:sym typeface="Twentieth Century"/>
                </a:rPr>
                <a:t>    ACCOUNTING</a:t>
              </a:r>
              <a:r>
                <a:rPr lang="en-US" sz="2800" b="1" i="0" u="none" strike="noStrike" cap="none" dirty="0">
                  <a:solidFill>
                    <a:schemeClr val="dk1"/>
                  </a:solidFill>
                  <a:latin typeface="Algerian" panose="04020705040A02060702" pitchFamily="82" charset="0"/>
                  <a:ea typeface="Twentieth Century"/>
                  <a:cs typeface="Twentieth Century"/>
                  <a:sym typeface="Twentieth Century"/>
                </a:rPr>
                <a:t> </a:t>
              </a:r>
              <a:endParaRPr sz="2800" b="1" dirty="0">
                <a:solidFill>
                  <a:schemeClr val="dk1"/>
                </a:solidFill>
                <a:latin typeface="Algerian" panose="04020705040A02060702" pitchFamily="82" charset="0"/>
                <a:ea typeface="Twentieth Century"/>
                <a:cs typeface="Twentieth Century"/>
                <a:sym typeface="Twentieth Century"/>
              </a:endParaRPr>
            </a:p>
          </p:txBody>
        </p:sp>
        <p:sp>
          <p:nvSpPr>
            <p:cNvPr id="434" name="Google Shape;249;p1">
              <a:extLst>
                <a:ext uri="{FF2B5EF4-FFF2-40B4-BE49-F238E27FC236}">
                  <a16:creationId xmlns:a16="http://schemas.microsoft.com/office/drawing/2014/main" id="{B975C2D3-8F57-41D6-BEE6-3D30D61AC6C3}"/>
                </a:ext>
              </a:extLst>
            </p:cNvPr>
            <p:cNvSpPr txBox="1"/>
            <p:nvPr/>
          </p:nvSpPr>
          <p:spPr>
            <a:xfrm>
              <a:off x="5297809" y="2255246"/>
              <a:ext cx="1359927"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wentieth Century"/>
                  <a:ea typeface="Twentieth Century"/>
                  <a:cs typeface="Twentieth Century"/>
                  <a:sym typeface="Twentieth Century"/>
                </a:rPr>
                <a:t> </a:t>
              </a:r>
              <a:r>
                <a:rPr lang="en-US" sz="2800" b="1" dirty="0">
                  <a:solidFill>
                    <a:schemeClr val="dk1"/>
                  </a:solidFill>
                  <a:latin typeface="Algerian" panose="04020705040A02060702" pitchFamily="82" charset="0"/>
                  <a:ea typeface="Twentieth Century"/>
                  <a:cs typeface="Twentieth Century"/>
                  <a:sym typeface="Twentieth Century"/>
                </a:rPr>
                <a:t>CYCLE</a:t>
              </a:r>
              <a:r>
                <a:rPr lang="en-US" sz="2800" b="1" dirty="0">
                  <a:solidFill>
                    <a:schemeClr val="dk1"/>
                  </a:solidFill>
                  <a:latin typeface="Gulim"/>
                  <a:ea typeface="Gulim"/>
                  <a:cs typeface="Gulim"/>
                  <a:sym typeface="Gulim"/>
                </a:rPr>
                <a:t> </a:t>
              </a:r>
              <a:endParaRPr sz="2800" b="1" dirty="0">
                <a:solidFill>
                  <a:schemeClr val="dk1"/>
                </a:solidFill>
                <a:latin typeface="Gulim"/>
                <a:ea typeface="Gulim"/>
                <a:cs typeface="Gulim"/>
                <a:sym typeface="Gulim"/>
              </a:endParaRPr>
            </a:p>
          </p:txBody>
        </p:sp>
      </p:grpSp>
      <p:grpSp>
        <p:nvGrpSpPr>
          <p:cNvPr id="435" name="Google Shape;250;p1">
            <a:extLst>
              <a:ext uri="{FF2B5EF4-FFF2-40B4-BE49-F238E27FC236}">
                <a16:creationId xmlns:a16="http://schemas.microsoft.com/office/drawing/2014/main" id="{42CA1BFA-2396-4C98-B360-233C4ECC7BE0}"/>
              </a:ext>
            </a:extLst>
          </p:cNvPr>
          <p:cNvGrpSpPr/>
          <p:nvPr/>
        </p:nvGrpSpPr>
        <p:grpSpPr>
          <a:xfrm>
            <a:off x="10046291" y="1027798"/>
            <a:ext cx="1889193" cy="646098"/>
            <a:chOff x="10041441" y="993959"/>
            <a:chExt cx="1889193" cy="646098"/>
          </a:xfrm>
        </p:grpSpPr>
        <p:sp>
          <p:nvSpPr>
            <p:cNvPr id="436" name="Google Shape;251;p1">
              <a:extLst>
                <a:ext uri="{FF2B5EF4-FFF2-40B4-BE49-F238E27FC236}">
                  <a16:creationId xmlns:a16="http://schemas.microsoft.com/office/drawing/2014/main" id="{AA006118-E8B4-4C8F-8677-9659E5AFA73B}"/>
                </a:ext>
              </a:extLst>
            </p:cNvPr>
            <p:cNvSpPr txBox="1"/>
            <p:nvPr/>
          </p:nvSpPr>
          <p:spPr>
            <a:xfrm>
              <a:off x="10051353" y="993959"/>
              <a:ext cx="153032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8 :</a:t>
              </a:r>
              <a:endParaRPr sz="1800" b="1" dirty="0">
                <a:solidFill>
                  <a:schemeClr val="dk1"/>
                </a:solidFill>
                <a:latin typeface="Twentieth Century"/>
                <a:ea typeface="Twentieth Century"/>
                <a:cs typeface="Twentieth Century"/>
                <a:sym typeface="Twentieth Century"/>
              </a:endParaRPr>
            </a:p>
          </p:txBody>
        </p:sp>
        <p:sp>
          <p:nvSpPr>
            <p:cNvPr id="437" name="Google Shape;252;p1">
              <a:extLst>
                <a:ext uri="{FF2B5EF4-FFF2-40B4-BE49-F238E27FC236}">
                  <a16:creationId xmlns:a16="http://schemas.microsoft.com/office/drawing/2014/main" id="{F30133C8-C20B-4744-9C08-B70465B67C9B}"/>
                </a:ext>
              </a:extLst>
            </p:cNvPr>
            <p:cNvSpPr txBox="1"/>
            <p:nvPr/>
          </p:nvSpPr>
          <p:spPr>
            <a:xfrm>
              <a:off x="10041441" y="1332321"/>
              <a:ext cx="188919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Close the books.</a:t>
              </a:r>
              <a:endParaRPr sz="1400" dirty="0">
                <a:solidFill>
                  <a:srgbClr val="3A3838"/>
                </a:solidFill>
                <a:latin typeface="Calibri"/>
                <a:ea typeface="Calibri"/>
                <a:cs typeface="Calibri"/>
                <a:sym typeface="Calibri"/>
              </a:endParaRPr>
            </a:p>
          </p:txBody>
        </p:sp>
      </p:grpSp>
      <p:grpSp>
        <p:nvGrpSpPr>
          <p:cNvPr id="438" name="Google Shape;253;p1">
            <a:extLst>
              <a:ext uri="{FF2B5EF4-FFF2-40B4-BE49-F238E27FC236}">
                <a16:creationId xmlns:a16="http://schemas.microsoft.com/office/drawing/2014/main" id="{7B2F159E-4224-4232-B496-3EE0AA2FEA20}"/>
              </a:ext>
            </a:extLst>
          </p:cNvPr>
          <p:cNvGrpSpPr/>
          <p:nvPr/>
        </p:nvGrpSpPr>
        <p:grpSpPr>
          <a:xfrm>
            <a:off x="10104877" y="3164050"/>
            <a:ext cx="1898723" cy="850404"/>
            <a:chOff x="10001409" y="1005597"/>
            <a:chExt cx="1898723" cy="850404"/>
          </a:xfrm>
        </p:grpSpPr>
        <p:sp>
          <p:nvSpPr>
            <p:cNvPr id="439" name="Google Shape;254;p1">
              <a:extLst>
                <a:ext uri="{FF2B5EF4-FFF2-40B4-BE49-F238E27FC236}">
                  <a16:creationId xmlns:a16="http://schemas.microsoft.com/office/drawing/2014/main" id="{B3F6C1D1-B00F-4517-95E3-8F4AC7C92CDF}"/>
                </a:ext>
              </a:extLst>
            </p:cNvPr>
            <p:cNvSpPr txBox="1"/>
            <p:nvPr/>
          </p:nvSpPr>
          <p:spPr>
            <a:xfrm>
              <a:off x="10001409" y="1005597"/>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7 :</a:t>
              </a:r>
              <a:endParaRPr sz="1800" b="1" dirty="0">
                <a:solidFill>
                  <a:schemeClr val="dk1"/>
                </a:solidFill>
                <a:latin typeface="Twentieth Century"/>
                <a:ea typeface="Twentieth Century"/>
                <a:cs typeface="Twentieth Century"/>
                <a:sym typeface="Twentieth Century"/>
              </a:endParaRPr>
            </a:p>
          </p:txBody>
        </p:sp>
        <p:sp>
          <p:nvSpPr>
            <p:cNvPr id="440" name="Google Shape;255;p1">
              <a:extLst>
                <a:ext uri="{FF2B5EF4-FFF2-40B4-BE49-F238E27FC236}">
                  <a16:creationId xmlns:a16="http://schemas.microsoft.com/office/drawing/2014/main" id="{8A4FCA5C-C1AF-474C-BF9B-EBB8FEE54B39}"/>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Create Financial Statement.</a:t>
              </a:r>
              <a:endParaRPr sz="1400" dirty="0">
                <a:solidFill>
                  <a:srgbClr val="3A3838"/>
                </a:solidFill>
                <a:latin typeface="Calibri"/>
                <a:ea typeface="Calibri"/>
                <a:cs typeface="Calibri"/>
                <a:sym typeface="Calibri"/>
              </a:endParaRPr>
            </a:p>
          </p:txBody>
        </p:sp>
      </p:grpSp>
      <p:grpSp>
        <p:nvGrpSpPr>
          <p:cNvPr id="441" name="Google Shape;256;p1">
            <a:extLst>
              <a:ext uri="{FF2B5EF4-FFF2-40B4-BE49-F238E27FC236}">
                <a16:creationId xmlns:a16="http://schemas.microsoft.com/office/drawing/2014/main" id="{730D5C35-EA2A-4EE9-BF83-C82876E12524}"/>
              </a:ext>
            </a:extLst>
          </p:cNvPr>
          <p:cNvGrpSpPr/>
          <p:nvPr/>
        </p:nvGrpSpPr>
        <p:grpSpPr>
          <a:xfrm>
            <a:off x="9308564" y="4804319"/>
            <a:ext cx="1900094" cy="823345"/>
            <a:chOff x="10000038" y="1032656"/>
            <a:chExt cx="1900094" cy="823345"/>
          </a:xfrm>
        </p:grpSpPr>
        <p:sp>
          <p:nvSpPr>
            <p:cNvPr id="442" name="Google Shape;257;p1">
              <a:extLst>
                <a:ext uri="{FF2B5EF4-FFF2-40B4-BE49-F238E27FC236}">
                  <a16:creationId xmlns:a16="http://schemas.microsoft.com/office/drawing/2014/main" id="{F20D3E57-BB8D-410C-882B-5F63CFF7883C}"/>
                </a:ext>
              </a:extLst>
            </p:cNvPr>
            <p:cNvSpPr txBox="1"/>
            <p:nvPr/>
          </p:nvSpPr>
          <p:spPr>
            <a:xfrm>
              <a:off x="10000038" y="1032656"/>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6 :</a:t>
              </a:r>
              <a:endParaRPr sz="1800" b="1" dirty="0">
                <a:solidFill>
                  <a:schemeClr val="dk1"/>
                </a:solidFill>
                <a:latin typeface="Twentieth Century"/>
                <a:ea typeface="Twentieth Century"/>
                <a:cs typeface="Twentieth Century"/>
                <a:sym typeface="Twentieth Century"/>
              </a:endParaRPr>
            </a:p>
          </p:txBody>
        </p:sp>
        <p:sp>
          <p:nvSpPr>
            <p:cNvPr id="443" name="Google Shape;258;p1">
              <a:extLst>
                <a:ext uri="{FF2B5EF4-FFF2-40B4-BE49-F238E27FC236}">
                  <a16:creationId xmlns:a16="http://schemas.microsoft.com/office/drawing/2014/main" id="{73574E33-4E43-4FC1-9815-8F6BACF0F154}"/>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Adjust Journal Entries</a:t>
              </a:r>
            </a:p>
            <a:p>
              <a:pPr marL="0" marR="0" lvl="0" indent="0" algn="l" rtl="0">
                <a:spcBef>
                  <a:spcPts val="0"/>
                </a:spcBef>
                <a:spcAft>
                  <a:spcPts val="0"/>
                </a:spcAft>
                <a:buNone/>
              </a:pPr>
              <a:r>
                <a:rPr lang="en-US" sz="1400" dirty="0">
                  <a:solidFill>
                    <a:srgbClr val="3A3838"/>
                  </a:solidFill>
                  <a:latin typeface="Calibri"/>
                  <a:ea typeface="Calibri"/>
                  <a:cs typeface="Calibri"/>
                  <a:sym typeface="Calibri"/>
                </a:rPr>
                <a:t>and fix error.</a:t>
              </a:r>
              <a:endParaRPr sz="1400" dirty="0">
                <a:solidFill>
                  <a:srgbClr val="3A3838"/>
                </a:solidFill>
                <a:latin typeface="Calibri"/>
                <a:ea typeface="Calibri"/>
                <a:cs typeface="Calibri"/>
                <a:sym typeface="Calibri"/>
              </a:endParaRPr>
            </a:p>
          </p:txBody>
        </p:sp>
      </p:grpSp>
      <p:grpSp>
        <p:nvGrpSpPr>
          <p:cNvPr id="444" name="Google Shape;259;p1">
            <a:extLst>
              <a:ext uri="{FF2B5EF4-FFF2-40B4-BE49-F238E27FC236}">
                <a16:creationId xmlns:a16="http://schemas.microsoft.com/office/drawing/2014/main" id="{C9193C55-EF21-4A13-B27F-A42793A1D028}"/>
              </a:ext>
            </a:extLst>
          </p:cNvPr>
          <p:cNvGrpSpPr/>
          <p:nvPr/>
        </p:nvGrpSpPr>
        <p:grpSpPr>
          <a:xfrm>
            <a:off x="7492243" y="5970591"/>
            <a:ext cx="1889193" cy="646173"/>
            <a:chOff x="10010939" y="994384"/>
            <a:chExt cx="1889193" cy="646173"/>
          </a:xfrm>
        </p:grpSpPr>
        <p:sp>
          <p:nvSpPr>
            <p:cNvPr id="445" name="Google Shape;260;p1">
              <a:extLst>
                <a:ext uri="{FF2B5EF4-FFF2-40B4-BE49-F238E27FC236}">
                  <a16:creationId xmlns:a16="http://schemas.microsoft.com/office/drawing/2014/main" id="{2F8C78D5-9B87-43B3-AFCB-070F01C55D34}"/>
                </a:ext>
              </a:extLst>
            </p:cNvPr>
            <p:cNvSpPr txBox="1"/>
            <p:nvPr/>
          </p:nvSpPr>
          <p:spPr>
            <a:xfrm>
              <a:off x="10010939" y="994384"/>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5 :</a:t>
              </a:r>
              <a:endParaRPr sz="1800" b="1" dirty="0">
                <a:solidFill>
                  <a:schemeClr val="dk1"/>
                </a:solidFill>
                <a:latin typeface="Twentieth Century"/>
                <a:ea typeface="Twentieth Century"/>
                <a:cs typeface="Twentieth Century"/>
                <a:sym typeface="Twentieth Century"/>
              </a:endParaRPr>
            </a:p>
          </p:txBody>
        </p:sp>
        <p:sp>
          <p:nvSpPr>
            <p:cNvPr id="446" name="Google Shape;261;p1">
              <a:extLst>
                <a:ext uri="{FF2B5EF4-FFF2-40B4-BE49-F238E27FC236}">
                  <a16:creationId xmlns:a16="http://schemas.microsoft.com/office/drawing/2014/main" id="{A724D88F-0E78-4141-B7B8-105274AFFDC2}"/>
                </a:ext>
              </a:extLst>
            </p:cNvPr>
            <p:cNvSpPr txBox="1"/>
            <p:nvPr/>
          </p:nvSpPr>
          <p:spPr>
            <a:xfrm>
              <a:off x="10010939" y="1332821"/>
              <a:ext cx="188919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Analyze the worksheet.</a:t>
              </a:r>
              <a:endParaRPr sz="1400" dirty="0">
                <a:solidFill>
                  <a:srgbClr val="3A3838"/>
                </a:solidFill>
                <a:latin typeface="Calibri"/>
                <a:ea typeface="Calibri"/>
                <a:cs typeface="Calibri"/>
                <a:sym typeface="Calibri"/>
              </a:endParaRPr>
            </a:p>
          </p:txBody>
        </p:sp>
      </p:grpSp>
      <p:grpSp>
        <p:nvGrpSpPr>
          <p:cNvPr id="447" name="Google Shape;262;p1">
            <a:extLst>
              <a:ext uri="{FF2B5EF4-FFF2-40B4-BE49-F238E27FC236}">
                <a16:creationId xmlns:a16="http://schemas.microsoft.com/office/drawing/2014/main" id="{0DAA3822-13BD-4DEC-A7D1-F68FBF72E978}"/>
              </a:ext>
            </a:extLst>
          </p:cNvPr>
          <p:cNvGrpSpPr/>
          <p:nvPr/>
        </p:nvGrpSpPr>
        <p:grpSpPr>
          <a:xfrm>
            <a:off x="2590734" y="5855787"/>
            <a:ext cx="1889193" cy="835419"/>
            <a:chOff x="10010939" y="1020582"/>
            <a:chExt cx="1889193" cy="835419"/>
          </a:xfrm>
        </p:grpSpPr>
        <p:sp>
          <p:nvSpPr>
            <p:cNvPr id="448" name="Google Shape;263;p1">
              <a:extLst>
                <a:ext uri="{FF2B5EF4-FFF2-40B4-BE49-F238E27FC236}">
                  <a16:creationId xmlns:a16="http://schemas.microsoft.com/office/drawing/2014/main" id="{303EE6AF-A995-4590-8A0F-1D4C9AE7A943}"/>
                </a:ext>
              </a:extLst>
            </p:cNvPr>
            <p:cNvSpPr txBox="1"/>
            <p:nvPr/>
          </p:nvSpPr>
          <p:spPr>
            <a:xfrm>
              <a:off x="10010998" y="1020582"/>
              <a:ext cx="153032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4 :</a:t>
              </a:r>
              <a:endParaRPr sz="1800" b="1" dirty="0">
                <a:solidFill>
                  <a:schemeClr val="dk1"/>
                </a:solidFill>
                <a:latin typeface="Twentieth Century"/>
                <a:ea typeface="Twentieth Century"/>
                <a:cs typeface="Twentieth Century"/>
                <a:sym typeface="Twentieth Century"/>
              </a:endParaRPr>
            </a:p>
          </p:txBody>
        </p:sp>
        <p:sp>
          <p:nvSpPr>
            <p:cNvPr id="449" name="Google Shape;264;p1">
              <a:extLst>
                <a:ext uri="{FF2B5EF4-FFF2-40B4-BE49-F238E27FC236}">
                  <a16:creationId xmlns:a16="http://schemas.microsoft.com/office/drawing/2014/main" id="{82AE4388-B651-4CB3-B2F7-D7B085B7A7E0}"/>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Determine unadjusted</a:t>
              </a:r>
            </a:p>
            <a:p>
              <a:pPr marL="0" marR="0" lvl="0" indent="0" algn="l" rtl="0">
                <a:spcBef>
                  <a:spcPts val="0"/>
                </a:spcBef>
                <a:spcAft>
                  <a:spcPts val="0"/>
                </a:spcAft>
                <a:buNone/>
              </a:pPr>
              <a:r>
                <a:rPr lang="en-US" sz="1400" dirty="0">
                  <a:solidFill>
                    <a:srgbClr val="3A3838"/>
                  </a:solidFill>
                  <a:latin typeface="Calibri"/>
                  <a:ea typeface="Calibri"/>
                  <a:cs typeface="Calibri"/>
                  <a:sym typeface="Calibri"/>
                </a:rPr>
                <a:t>Trial balance.</a:t>
              </a:r>
              <a:endParaRPr sz="1400" dirty="0">
                <a:solidFill>
                  <a:srgbClr val="3A3838"/>
                </a:solidFill>
                <a:latin typeface="Calibri"/>
                <a:ea typeface="Calibri"/>
                <a:cs typeface="Calibri"/>
                <a:sym typeface="Calibri"/>
              </a:endParaRPr>
            </a:p>
          </p:txBody>
        </p:sp>
      </p:grpSp>
      <p:grpSp>
        <p:nvGrpSpPr>
          <p:cNvPr id="450" name="Google Shape;265;p1">
            <a:extLst>
              <a:ext uri="{FF2B5EF4-FFF2-40B4-BE49-F238E27FC236}">
                <a16:creationId xmlns:a16="http://schemas.microsoft.com/office/drawing/2014/main" id="{E225A7FF-30A8-47EA-AA59-FE9801ECC919}"/>
              </a:ext>
            </a:extLst>
          </p:cNvPr>
          <p:cNvGrpSpPr/>
          <p:nvPr/>
        </p:nvGrpSpPr>
        <p:grpSpPr>
          <a:xfrm>
            <a:off x="832075" y="4393227"/>
            <a:ext cx="1901510" cy="862286"/>
            <a:chOff x="9998622" y="993715"/>
            <a:chExt cx="1901510" cy="862286"/>
          </a:xfrm>
        </p:grpSpPr>
        <p:sp>
          <p:nvSpPr>
            <p:cNvPr id="451" name="Google Shape;266;p1">
              <a:extLst>
                <a:ext uri="{FF2B5EF4-FFF2-40B4-BE49-F238E27FC236}">
                  <a16:creationId xmlns:a16="http://schemas.microsoft.com/office/drawing/2014/main" id="{528FCF9B-9B4C-42A5-AD08-0D9B4DE311A1}"/>
                </a:ext>
              </a:extLst>
            </p:cNvPr>
            <p:cNvSpPr txBox="1"/>
            <p:nvPr/>
          </p:nvSpPr>
          <p:spPr>
            <a:xfrm>
              <a:off x="9998622" y="993715"/>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Twentieth Century"/>
                  <a:ea typeface="Twentieth Century"/>
                  <a:cs typeface="Twentieth Century"/>
                  <a:sym typeface="Twentieth Century"/>
                </a:rPr>
                <a:t>Step 3 :</a:t>
              </a:r>
              <a:endParaRPr sz="1800" b="1" dirty="0">
                <a:solidFill>
                  <a:schemeClr val="dk1"/>
                </a:solidFill>
                <a:latin typeface="Twentieth Century"/>
                <a:ea typeface="Twentieth Century"/>
                <a:cs typeface="Twentieth Century"/>
                <a:sym typeface="Twentieth Century"/>
              </a:endParaRPr>
            </a:p>
          </p:txBody>
        </p:sp>
        <p:sp>
          <p:nvSpPr>
            <p:cNvPr id="452" name="Google Shape;267;p1">
              <a:extLst>
                <a:ext uri="{FF2B5EF4-FFF2-40B4-BE49-F238E27FC236}">
                  <a16:creationId xmlns:a16="http://schemas.microsoft.com/office/drawing/2014/main" id="{DBE9D871-AA17-434B-8881-4AB6CB982BD7}"/>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Post transaction to general ledger.</a:t>
              </a:r>
              <a:endParaRPr sz="1400" dirty="0">
                <a:solidFill>
                  <a:srgbClr val="3A3838"/>
                </a:solidFill>
                <a:latin typeface="Calibri"/>
                <a:ea typeface="Calibri"/>
                <a:cs typeface="Calibri"/>
                <a:sym typeface="Calibri"/>
              </a:endParaRPr>
            </a:p>
          </p:txBody>
        </p:sp>
      </p:grpSp>
      <p:grpSp>
        <p:nvGrpSpPr>
          <p:cNvPr id="453" name="Google Shape;268;p1">
            <a:extLst>
              <a:ext uri="{FF2B5EF4-FFF2-40B4-BE49-F238E27FC236}">
                <a16:creationId xmlns:a16="http://schemas.microsoft.com/office/drawing/2014/main" id="{DD90AFE8-902F-492E-A80B-4EF2377D5860}"/>
              </a:ext>
            </a:extLst>
          </p:cNvPr>
          <p:cNvGrpSpPr/>
          <p:nvPr/>
        </p:nvGrpSpPr>
        <p:grpSpPr>
          <a:xfrm>
            <a:off x="173768" y="2521344"/>
            <a:ext cx="1889193" cy="861334"/>
            <a:chOff x="10010939" y="994667"/>
            <a:chExt cx="1889193" cy="861334"/>
          </a:xfrm>
        </p:grpSpPr>
        <p:sp>
          <p:nvSpPr>
            <p:cNvPr id="454" name="Google Shape;269;p1">
              <a:extLst>
                <a:ext uri="{FF2B5EF4-FFF2-40B4-BE49-F238E27FC236}">
                  <a16:creationId xmlns:a16="http://schemas.microsoft.com/office/drawing/2014/main" id="{18772B7E-AA4F-440F-9751-078182043AD2}"/>
                </a:ext>
              </a:extLst>
            </p:cNvPr>
            <p:cNvSpPr txBox="1"/>
            <p:nvPr/>
          </p:nvSpPr>
          <p:spPr>
            <a:xfrm>
              <a:off x="10011423" y="994667"/>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Step 2 :</a:t>
              </a:r>
              <a:endParaRPr sz="1800" b="1" dirty="0">
                <a:solidFill>
                  <a:schemeClr val="dk1"/>
                </a:solidFill>
                <a:latin typeface="Twentieth Century"/>
                <a:ea typeface="Twentieth Century"/>
                <a:cs typeface="Twentieth Century"/>
                <a:sym typeface="Twentieth Century"/>
              </a:endParaRPr>
            </a:p>
          </p:txBody>
        </p:sp>
        <p:sp>
          <p:nvSpPr>
            <p:cNvPr id="455" name="Google Shape;270;p1">
              <a:extLst>
                <a:ext uri="{FF2B5EF4-FFF2-40B4-BE49-F238E27FC236}">
                  <a16:creationId xmlns:a16="http://schemas.microsoft.com/office/drawing/2014/main" id="{EFD6A91F-5D42-497C-9E8B-7ABE08EDE260}"/>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Record transaction </a:t>
              </a:r>
            </a:p>
            <a:p>
              <a:pPr marL="0" marR="0" lvl="0" indent="0" algn="l" rtl="0">
                <a:spcBef>
                  <a:spcPts val="0"/>
                </a:spcBef>
                <a:spcAft>
                  <a:spcPts val="0"/>
                </a:spcAft>
                <a:buNone/>
              </a:pPr>
              <a:r>
                <a:rPr lang="en-US" sz="1400" dirty="0">
                  <a:solidFill>
                    <a:srgbClr val="3A3838"/>
                  </a:solidFill>
                  <a:latin typeface="Calibri"/>
                  <a:ea typeface="Calibri"/>
                  <a:cs typeface="Calibri"/>
                  <a:sym typeface="Calibri"/>
                </a:rPr>
                <a:t>in journal.</a:t>
              </a:r>
              <a:endParaRPr sz="1400" dirty="0">
                <a:solidFill>
                  <a:srgbClr val="3A3838"/>
                </a:solidFill>
                <a:latin typeface="Calibri"/>
                <a:ea typeface="Calibri"/>
                <a:cs typeface="Calibri"/>
                <a:sym typeface="Calibri"/>
              </a:endParaRPr>
            </a:p>
          </p:txBody>
        </p:sp>
      </p:grpSp>
      <p:grpSp>
        <p:nvGrpSpPr>
          <p:cNvPr id="456" name="Google Shape;271;p1">
            <a:extLst>
              <a:ext uri="{FF2B5EF4-FFF2-40B4-BE49-F238E27FC236}">
                <a16:creationId xmlns:a16="http://schemas.microsoft.com/office/drawing/2014/main" id="{1D44A068-F3C7-430E-9A17-2A0E4C98C892}"/>
              </a:ext>
            </a:extLst>
          </p:cNvPr>
          <p:cNvGrpSpPr/>
          <p:nvPr/>
        </p:nvGrpSpPr>
        <p:grpSpPr>
          <a:xfrm>
            <a:off x="210419" y="839730"/>
            <a:ext cx="1889193" cy="822483"/>
            <a:chOff x="10010939" y="1033518"/>
            <a:chExt cx="1889193" cy="822483"/>
          </a:xfrm>
        </p:grpSpPr>
        <p:sp>
          <p:nvSpPr>
            <p:cNvPr id="457" name="Google Shape;272;p1">
              <a:extLst>
                <a:ext uri="{FF2B5EF4-FFF2-40B4-BE49-F238E27FC236}">
                  <a16:creationId xmlns:a16="http://schemas.microsoft.com/office/drawing/2014/main" id="{96D8D8F3-626B-437B-9786-DF2D58507621}"/>
                </a:ext>
              </a:extLst>
            </p:cNvPr>
            <p:cNvSpPr txBox="1"/>
            <p:nvPr/>
          </p:nvSpPr>
          <p:spPr>
            <a:xfrm>
              <a:off x="10012694" y="1033518"/>
              <a:ext cx="1530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Twentieth Century"/>
                  <a:ea typeface="Twentieth Century"/>
                  <a:cs typeface="Twentieth Century"/>
                  <a:sym typeface="Twentieth Century"/>
                </a:rPr>
                <a:t>Step 1 :</a:t>
              </a:r>
              <a:endParaRPr sz="1800" b="1" dirty="0">
                <a:solidFill>
                  <a:schemeClr val="dk1"/>
                </a:solidFill>
                <a:latin typeface="Twentieth Century"/>
                <a:ea typeface="Twentieth Century"/>
                <a:cs typeface="Twentieth Century"/>
                <a:sym typeface="Twentieth Century"/>
              </a:endParaRPr>
            </a:p>
          </p:txBody>
        </p:sp>
        <p:sp>
          <p:nvSpPr>
            <p:cNvPr id="458" name="Google Shape;273;p1">
              <a:extLst>
                <a:ext uri="{FF2B5EF4-FFF2-40B4-BE49-F238E27FC236}">
                  <a16:creationId xmlns:a16="http://schemas.microsoft.com/office/drawing/2014/main" id="{8A36291C-CA5B-4EF3-94F5-518199F24D2C}"/>
                </a:ext>
              </a:extLst>
            </p:cNvPr>
            <p:cNvSpPr txBox="1"/>
            <p:nvPr/>
          </p:nvSpPr>
          <p:spPr>
            <a:xfrm>
              <a:off x="10010939" y="1332821"/>
              <a:ext cx="188919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A3838"/>
                  </a:solidFill>
                  <a:latin typeface="Calibri"/>
                  <a:ea typeface="Calibri"/>
                  <a:cs typeface="Calibri"/>
                  <a:sym typeface="Calibri"/>
                </a:rPr>
                <a:t>Identify and analyze</a:t>
              </a:r>
            </a:p>
            <a:p>
              <a:pPr marL="0" marR="0" lvl="0" indent="0" algn="l" rtl="0">
                <a:spcBef>
                  <a:spcPts val="0"/>
                </a:spcBef>
                <a:spcAft>
                  <a:spcPts val="0"/>
                </a:spcAft>
                <a:buNone/>
              </a:pPr>
              <a:r>
                <a:rPr lang="en-US" sz="1400" dirty="0">
                  <a:solidFill>
                    <a:srgbClr val="3A3838"/>
                  </a:solidFill>
                  <a:latin typeface="Calibri"/>
                  <a:ea typeface="Calibri"/>
                  <a:cs typeface="Calibri"/>
                  <a:sym typeface="Calibri"/>
                </a:rPr>
                <a:t>transaction. </a:t>
              </a:r>
              <a:endParaRPr sz="1400" dirty="0">
                <a:solidFill>
                  <a:srgbClr val="3A3838"/>
                </a:solidFill>
                <a:latin typeface="Calibri"/>
                <a:ea typeface="Calibri"/>
                <a:cs typeface="Calibri"/>
                <a:sym typeface="Calibri"/>
              </a:endParaRPr>
            </a:p>
          </p:txBody>
        </p:sp>
      </p:grpSp>
      <p:sp>
        <p:nvSpPr>
          <p:cNvPr id="459" name="Google Shape;274;p1">
            <a:extLst>
              <a:ext uri="{FF2B5EF4-FFF2-40B4-BE49-F238E27FC236}">
                <a16:creationId xmlns:a16="http://schemas.microsoft.com/office/drawing/2014/main" id="{B4DBCA0F-CA94-4981-8217-E5268732D104}"/>
              </a:ext>
            </a:extLst>
          </p:cNvPr>
          <p:cNvSpPr/>
          <p:nvPr/>
        </p:nvSpPr>
        <p:spPr>
          <a:xfrm>
            <a:off x="1853017" y="276400"/>
            <a:ext cx="1442175" cy="1442175"/>
          </a:xfrm>
          <a:prstGeom prst="ellipse">
            <a:avLst/>
          </a:prstGeom>
          <a:solidFill>
            <a:srgbClr val="FF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275;p1">
            <a:extLst>
              <a:ext uri="{FF2B5EF4-FFF2-40B4-BE49-F238E27FC236}">
                <a16:creationId xmlns:a16="http://schemas.microsoft.com/office/drawing/2014/main" id="{EED876D1-004D-4E8B-A369-19B0D7DECBA1}"/>
              </a:ext>
            </a:extLst>
          </p:cNvPr>
          <p:cNvSpPr/>
          <p:nvPr/>
        </p:nvSpPr>
        <p:spPr>
          <a:xfrm>
            <a:off x="1801247" y="224629"/>
            <a:ext cx="1545600" cy="1545600"/>
          </a:xfrm>
          <a:prstGeom prst="ellipse">
            <a:avLst/>
          </a:prstGeom>
          <a:noFill/>
          <a:ln w="19050" cap="flat" cmpd="sng">
            <a:solidFill>
              <a:srgbClr val="FFC5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276;p1">
            <a:extLst>
              <a:ext uri="{FF2B5EF4-FFF2-40B4-BE49-F238E27FC236}">
                <a16:creationId xmlns:a16="http://schemas.microsoft.com/office/drawing/2014/main" id="{AC2CFC9F-9775-458A-90D9-51D5CA2F0928}"/>
              </a:ext>
            </a:extLst>
          </p:cNvPr>
          <p:cNvSpPr/>
          <p:nvPr/>
        </p:nvSpPr>
        <p:spPr>
          <a:xfrm rot="21335565">
            <a:off x="1980980" y="754971"/>
            <a:ext cx="925236" cy="936050"/>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62" name="Google Shape;277;p1">
            <a:extLst>
              <a:ext uri="{FF2B5EF4-FFF2-40B4-BE49-F238E27FC236}">
                <a16:creationId xmlns:a16="http://schemas.microsoft.com/office/drawing/2014/main" id="{EB8BF314-2F30-43CD-9B6D-35F97ED49AA6}"/>
              </a:ext>
            </a:extLst>
          </p:cNvPr>
          <p:cNvGrpSpPr/>
          <p:nvPr/>
        </p:nvGrpSpPr>
        <p:grpSpPr>
          <a:xfrm>
            <a:off x="2038840" y="466187"/>
            <a:ext cx="1062600" cy="1062600"/>
            <a:chOff x="1672238" y="2600066"/>
            <a:chExt cx="1285351" cy="1285351"/>
          </a:xfrm>
        </p:grpSpPr>
        <p:grpSp>
          <p:nvGrpSpPr>
            <p:cNvPr id="463" name="Google Shape;278;p1">
              <a:extLst>
                <a:ext uri="{FF2B5EF4-FFF2-40B4-BE49-F238E27FC236}">
                  <a16:creationId xmlns:a16="http://schemas.microsoft.com/office/drawing/2014/main" id="{B3E6B1A4-F0A1-485F-93A4-1D8A023C1D4E}"/>
                </a:ext>
              </a:extLst>
            </p:cNvPr>
            <p:cNvGrpSpPr/>
            <p:nvPr/>
          </p:nvGrpSpPr>
          <p:grpSpPr>
            <a:xfrm>
              <a:off x="1672238" y="2600066"/>
              <a:ext cx="1285351" cy="1285351"/>
              <a:chOff x="1397665" y="665785"/>
              <a:chExt cx="1285351" cy="1285351"/>
            </a:xfrm>
          </p:grpSpPr>
          <p:grpSp>
            <p:nvGrpSpPr>
              <p:cNvPr id="476" name="Google Shape;279;p1">
                <a:extLst>
                  <a:ext uri="{FF2B5EF4-FFF2-40B4-BE49-F238E27FC236}">
                    <a16:creationId xmlns:a16="http://schemas.microsoft.com/office/drawing/2014/main" id="{F855D586-52CC-4A1E-AF70-A8E202A52DD3}"/>
                  </a:ext>
                </a:extLst>
              </p:cNvPr>
              <p:cNvGrpSpPr/>
              <p:nvPr/>
            </p:nvGrpSpPr>
            <p:grpSpPr>
              <a:xfrm>
                <a:off x="1397665" y="665785"/>
                <a:ext cx="1285351" cy="1285351"/>
                <a:chOff x="1282890" y="562664"/>
                <a:chExt cx="1514902" cy="1514902"/>
              </a:xfrm>
            </p:grpSpPr>
            <p:sp>
              <p:nvSpPr>
                <p:cNvPr id="478" name="Google Shape;280;p1">
                  <a:extLst>
                    <a:ext uri="{FF2B5EF4-FFF2-40B4-BE49-F238E27FC236}">
                      <a16:creationId xmlns:a16="http://schemas.microsoft.com/office/drawing/2014/main" id="{52ACCF41-66C8-4A53-84BF-9880493A4E2A}"/>
                    </a:ext>
                  </a:extLst>
                </p:cNvPr>
                <p:cNvSpPr/>
                <p:nvPr/>
              </p:nvSpPr>
              <p:spPr>
                <a:xfrm>
                  <a:off x="1282890" y="562664"/>
                  <a:ext cx="1514902" cy="1514902"/>
                </a:xfrm>
                <a:prstGeom prst="ellipse">
                  <a:avLst/>
                </a:prstGeom>
                <a:noFill/>
                <a:ln w="57150" cap="flat" cmpd="sng">
                  <a:solidFill>
                    <a:srgbClr val="FFE978"/>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281;p1">
                  <a:extLst>
                    <a:ext uri="{FF2B5EF4-FFF2-40B4-BE49-F238E27FC236}">
                      <a16:creationId xmlns:a16="http://schemas.microsoft.com/office/drawing/2014/main" id="{535A834B-0D2D-484C-AE7E-A75FB19ED4AB}"/>
                    </a:ext>
                  </a:extLst>
                </p:cNvPr>
                <p:cNvSpPr/>
                <p:nvPr/>
              </p:nvSpPr>
              <p:spPr>
                <a:xfrm>
                  <a:off x="1310269" y="585168"/>
                  <a:ext cx="1469894" cy="1469894"/>
                </a:xfrm>
                <a:prstGeom prst="ellipse">
                  <a:avLst/>
                </a:prstGeom>
                <a:solidFill>
                  <a:srgbClr val="F2F2F2"/>
                </a:solidFill>
                <a:ln w="19050" cap="flat" cmpd="sng">
                  <a:solidFill>
                    <a:srgbClr val="F1CE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477" name="Google Shape;282;p1">
                <a:extLst>
                  <a:ext uri="{FF2B5EF4-FFF2-40B4-BE49-F238E27FC236}">
                    <a16:creationId xmlns:a16="http://schemas.microsoft.com/office/drawing/2014/main" id="{03A3B915-55E4-4681-A95A-53A100A22999}"/>
                  </a:ext>
                </a:extLst>
              </p:cNvPr>
              <p:cNvPicPr preferRelativeResize="0"/>
              <p:nvPr/>
            </p:nvPicPr>
            <p:blipFill rotWithShape="1">
              <a:blip r:embed="rId8">
                <a:alphaModFix/>
              </a:blip>
              <a:srcRect/>
              <a:stretch/>
            </p:blipFill>
            <p:spPr>
              <a:xfrm>
                <a:off x="1616109" y="876299"/>
                <a:ext cx="848461" cy="848462"/>
              </a:xfrm>
              <a:prstGeom prst="rect">
                <a:avLst/>
              </a:prstGeom>
              <a:noFill/>
              <a:ln>
                <a:noFill/>
              </a:ln>
            </p:spPr>
          </p:pic>
        </p:grpSp>
        <p:grpSp>
          <p:nvGrpSpPr>
            <p:cNvPr id="464" name="Google Shape;283;p1">
              <a:extLst>
                <a:ext uri="{FF2B5EF4-FFF2-40B4-BE49-F238E27FC236}">
                  <a16:creationId xmlns:a16="http://schemas.microsoft.com/office/drawing/2014/main" id="{2A00A192-E8AF-4C34-974B-CF73A62DC39C}"/>
                </a:ext>
              </a:extLst>
            </p:cNvPr>
            <p:cNvGrpSpPr/>
            <p:nvPr/>
          </p:nvGrpSpPr>
          <p:grpSpPr>
            <a:xfrm>
              <a:off x="1841955" y="2844032"/>
              <a:ext cx="923360" cy="612434"/>
              <a:chOff x="1567382" y="927100"/>
              <a:chExt cx="923360" cy="612434"/>
            </a:xfrm>
          </p:grpSpPr>
          <p:sp>
            <p:nvSpPr>
              <p:cNvPr id="465" name="Google Shape;284;p1">
                <a:extLst>
                  <a:ext uri="{FF2B5EF4-FFF2-40B4-BE49-F238E27FC236}">
                    <a16:creationId xmlns:a16="http://schemas.microsoft.com/office/drawing/2014/main" id="{8B1F1010-E60F-42A3-A06B-CE5397008793}"/>
                  </a:ext>
                </a:extLst>
              </p:cNvPr>
              <p:cNvSpPr/>
              <p:nvPr/>
            </p:nvSpPr>
            <p:spPr>
              <a:xfrm>
                <a:off x="1935565" y="1161365"/>
                <a:ext cx="209550" cy="222250"/>
              </a:xfrm>
              <a:prstGeom prst="ellipse">
                <a:avLst/>
              </a:prstGeom>
              <a:solidFill>
                <a:srgbClr val="FFE9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66" name="Google Shape;285;p1">
                <a:extLst>
                  <a:ext uri="{FF2B5EF4-FFF2-40B4-BE49-F238E27FC236}">
                    <a16:creationId xmlns:a16="http://schemas.microsoft.com/office/drawing/2014/main" id="{F59952CD-0FC9-4C0B-9CF2-AB35AFC4A002}"/>
                  </a:ext>
                </a:extLst>
              </p:cNvPr>
              <p:cNvCxnSpPr/>
              <p:nvPr/>
            </p:nvCxnSpPr>
            <p:spPr>
              <a:xfrm rot="10800000">
                <a:off x="2288743" y="9934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67" name="Google Shape;286;p1">
                <a:extLst>
                  <a:ext uri="{FF2B5EF4-FFF2-40B4-BE49-F238E27FC236}">
                    <a16:creationId xmlns:a16="http://schemas.microsoft.com/office/drawing/2014/main" id="{D602E1E9-99E9-40BB-8EBD-671A3EA4A183}"/>
                  </a:ext>
                </a:extLst>
              </p:cNvPr>
              <p:cNvCxnSpPr/>
              <p:nvPr/>
            </p:nvCxnSpPr>
            <p:spPr>
              <a:xfrm rot="10800000">
                <a:off x="2376657" y="11458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68" name="Google Shape;287;p1">
                <a:extLst>
                  <a:ext uri="{FF2B5EF4-FFF2-40B4-BE49-F238E27FC236}">
                    <a16:creationId xmlns:a16="http://schemas.microsoft.com/office/drawing/2014/main" id="{5B0DCB5A-B2D4-42FE-A3DC-1E1559320BE1}"/>
                  </a:ext>
                </a:extLst>
              </p:cNvPr>
              <p:cNvCxnSpPr/>
              <p:nvPr/>
            </p:nvCxnSpPr>
            <p:spPr>
              <a:xfrm rot="10800000">
                <a:off x="2352229" y="1310934"/>
                <a:ext cx="138513" cy="0"/>
              </a:xfrm>
              <a:prstGeom prst="straightConnector1">
                <a:avLst/>
              </a:prstGeom>
              <a:noFill/>
              <a:ln w="19050" cap="flat" cmpd="sng">
                <a:solidFill>
                  <a:schemeClr val="dk1"/>
                </a:solidFill>
                <a:prstDash val="solid"/>
                <a:miter lim="800000"/>
                <a:headEnd type="none" w="sm" len="sm"/>
                <a:tailEnd type="none" w="sm" len="sm"/>
              </a:ln>
            </p:spPr>
          </p:cxnSp>
          <p:cxnSp>
            <p:nvCxnSpPr>
              <p:cNvPr id="469" name="Google Shape;288;p1">
                <a:extLst>
                  <a:ext uri="{FF2B5EF4-FFF2-40B4-BE49-F238E27FC236}">
                    <a16:creationId xmlns:a16="http://schemas.microsoft.com/office/drawing/2014/main" id="{F27D3B70-175A-43C1-9CC7-C15682D0D6FF}"/>
                  </a:ext>
                </a:extLst>
              </p:cNvPr>
              <p:cNvCxnSpPr/>
              <p:nvPr/>
            </p:nvCxnSpPr>
            <p:spPr>
              <a:xfrm rot="10800000">
                <a:off x="2308272" y="1484435"/>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70" name="Google Shape;289;p1">
                <a:extLst>
                  <a:ext uri="{FF2B5EF4-FFF2-40B4-BE49-F238E27FC236}">
                    <a16:creationId xmlns:a16="http://schemas.microsoft.com/office/drawing/2014/main" id="{8770F53C-FE9D-4B72-9FD6-C15A714EF346}"/>
                  </a:ext>
                </a:extLst>
              </p:cNvPr>
              <p:cNvCxnSpPr/>
              <p:nvPr/>
            </p:nvCxnSpPr>
            <p:spPr>
              <a:xfrm rot="10800000">
                <a:off x="1616109" y="1313768"/>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71" name="Google Shape;290;p1">
                <a:extLst>
                  <a:ext uri="{FF2B5EF4-FFF2-40B4-BE49-F238E27FC236}">
                    <a16:creationId xmlns:a16="http://schemas.microsoft.com/office/drawing/2014/main" id="{968D01CE-F954-4333-9C91-05D49DA0F6BE}"/>
                  </a:ext>
                </a:extLst>
              </p:cNvPr>
              <p:cNvCxnSpPr/>
              <p:nvPr/>
            </p:nvCxnSpPr>
            <p:spPr>
              <a:xfrm rot="10800000">
                <a:off x="1567382" y="1145152"/>
                <a:ext cx="136641" cy="0"/>
              </a:xfrm>
              <a:prstGeom prst="straightConnector1">
                <a:avLst/>
              </a:prstGeom>
              <a:noFill/>
              <a:ln w="19050" cap="flat" cmpd="sng">
                <a:solidFill>
                  <a:schemeClr val="dk1"/>
                </a:solidFill>
                <a:prstDash val="solid"/>
                <a:miter lim="800000"/>
                <a:headEnd type="none" w="sm" len="sm"/>
                <a:tailEnd type="none" w="sm" len="sm"/>
              </a:ln>
            </p:spPr>
          </p:cxnSp>
          <p:cxnSp>
            <p:nvCxnSpPr>
              <p:cNvPr id="472" name="Google Shape;291;p1">
                <a:extLst>
                  <a:ext uri="{FF2B5EF4-FFF2-40B4-BE49-F238E27FC236}">
                    <a16:creationId xmlns:a16="http://schemas.microsoft.com/office/drawing/2014/main" id="{2F368068-3654-4F00-81A5-8B565E2A420D}"/>
                  </a:ext>
                </a:extLst>
              </p:cNvPr>
              <p:cNvCxnSpPr/>
              <p:nvPr/>
            </p:nvCxnSpPr>
            <p:spPr>
              <a:xfrm rot="10800000">
                <a:off x="1704023" y="927100"/>
                <a:ext cx="103823" cy="0"/>
              </a:xfrm>
              <a:prstGeom prst="straightConnector1">
                <a:avLst/>
              </a:prstGeom>
              <a:noFill/>
              <a:ln w="19050" cap="flat" cmpd="sng">
                <a:solidFill>
                  <a:schemeClr val="dk1"/>
                </a:solidFill>
                <a:prstDash val="solid"/>
                <a:miter lim="800000"/>
                <a:headEnd type="none" w="sm" len="sm"/>
                <a:tailEnd type="none" w="sm" len="sm"/>
              </a:ln>
            </p:spPr>
          </p:cxnSp>
          <p:cxnSp>
            <p:nvCxnSpPr>
              <p:cNvPr id="473" name="Google Shape;292;p1">
                <a:extLst>
                  <a:ext uri="{FF2B5EF4-FFF2-40B4-BE49-F238E27FC236}">
                    <a16:creationId xmlns:a16="http://schemas.microsoft.com/office/drawing/2014/main" id="{CBC170A4-79BA-407F-AD91-C1CC9A423DBD}"/>
                  </a:ext>
                </a:extLst>
              </p:cNvPr>
              <p:cNvCxnSpPr/>
              <p:nvPr/>
            </p:nvCxnSpPr>
            <p:spPr>
              <a:xfrm rot="10800000">
                <a:off x="1671205" y="1481480"/>
                <a:ext cx="93143" cy="0"/>
              </a:xfrm>
              <a:prstGeom prst="straightConnector1">
                <a:avLst/>
              </a:prstGeom>
              <a:noFill/>
              <a:ln w="19050" cap="flat" cmpd="sng">
                <a:solidFill>
                  <a:schemeClr val="dk1"/>
                </a:solidFill>
                <a:prstDash val="solid"/>
                <a:miter lim="800000"/>
                <a:headEnd type="none" w="sm" len="sm"/>
                <a:tailEnd type="none" w="sm" len="sm"/>
              </a:ln>
            </p:spPr>
          </p:cxnSp>
          <p:cxnSp>
            <p:nvCxnSpPr>
              <p:cNvPr id="474" name="Google Shape;293;p1">
                <a:extLst>
                  <a:ext uri="{FF2B5EF4-FFF2-40B4-BE49-F238E27FC236}">
                    <a16:creationId xmlns:a16="http://schemas.microsoft.com/office/drawing/2014/main" id="{2940265F-0E7F-451F-BA47-3E594DC71AA0}"/>
                  </a:ext>
                </a:extLst>
              </p:cNvPr>
              <p:cNvCxnSpPr/>
              <p:nvPr/>
            </p:nvCxnSpPr>
            <p:spPr>
              <a:xfrm rot="10800000">
                <a:off x="1764348" y="1539534"/>
                <a:ext cx="86996" cy="0"/>
              </a:xfrm>
              <a:prstGeom prst="straightConnector1">
                <a:avLst/>
              </a:prstGeom>
              <a:noFill/>
              <a:ln w="19050" cap="flat" cmpd="sng">
                <a:solidFill>
                  <a:schemeClr val="dk1"/>
                </a:solidFill>
                <a:prstDash val="solid"/>
                <a:miter lim="800000"/>
                <a:headEnd type="none" w="sm" len="sm"/>
                <a:tailEnd type="none" w="sm" len="sm"/>
              </a:ln>
            </p:spPr>
          </p:cxnSp>
          <p:cxnSp>
            <p:nvCxnSpPr>
              <p:cNvPr id="475" name="Google Shape;294;p1">
                <a:extLst>
                  <a:ext uri="{FF2B5EF4-FFF2-40B4-BE49-F238E27FC236}">
                    <a16:creationId xmlns:a16="http://schemas.microsoft.com/office/drawing/2014/main" id="{EEE2E7D2-7AC6-46C8-BB65-0D8ACC04E2E0}"/>
                  </a:ext>
                </a:extLst>
              </p:cNvPr>
              <p:cNvCxnSpPr/>
              <p:nvPr/>
            </p:nvCxnSpPr>
            <p:spPr>
              <a:xfrm rot="10800000">
                <a:off x="2246516" y="1482384"/>
                <a:ext cx="42227" cy="0"/>
              </a:xfrm>
              <a:prstGeom prst="straightConnector1">
                <a:avLst/>
              </a:prstGeom>
              <a:noFill/>
              <a:ln w="19050" cap="flat" cmpd="sng">
                <a:solidFill>
                  <a:schemeClr val="dk1"/>
                </a:solidFill>
                <a:prstDash val="solid"/>
                <a:miter lim="800000"/>
                <a:headEnd type="none" w="sm" len="sm"/>
                <a:tailEnd type="none" w="sm" len="sm"/>
              </a:ln>
            </p:spPr>
          </p:cxnSp>
        </p:grpSp>
      </p:grpSp>
      <p:grpSp>
        <p:nvGrpSpPr>
          <p:cNvPr id="480" name="Google Shape;295;p1">
            <a:extLst>
              <a:ext uri="{FF2B5EF4-FFF2-40B4-BE49-F238E27FC236}">
                <a16:creationId xmlns:a16="http://schemas.microsoft.com/office/drawing/2014/main" id="{D11C19AC-4645-4287-AE37-BE79862547CD}"/>
              </a:ext>
            </a:extLst>
          </p:cNvPr>
          <p:cNvGrpSpPr/>
          <p:nvPr/>
        </p:nvGrpSpPr>
        <p:grpSpPr>
          <a:xfrm>
            <a:off x="1723206" y="2156288"/>
            <a:ext cx="1520607" cy="1520607"/>
            <a:chOff x="1385272" y="2618182"/>
            <a:chExt cx="1869742" cy="1869742"/>
          </a:xfrm>
        </p:grpSpPr>
        <p:grpSp>
          <p:nvGrpSpPr>
            <p:cNvPr id="481" name="Google Shape;296;p1">
              <a:extLst>
                <a:ext uri="{FF2B5EF4-FFF2-40B4-BE49-F238E27FC236}">
                  <a16:creationId xmlns:a16="http://schemas.microsoft.com/office/drawing/2014/main" id="{A58E1AE0-4F21-456C-8292-BCC535C826C6}"/>
                </a:ext>
              </a:extLst>
            </p:cNvPr>
            <p:cNvGrpSpPr/>
            <p:nvPr/>
          </p:nvGrpSpPr>
          <p:grpSpPr>
            <a:xfrm>
              <a:off x="1385272" y="2618182"/>
              <a:ext cx="1869742" cy="1869742"/>
              <a:chOff x="1105470" y="385244"/>
              <a:chExt cx="1869742" cy="1869742"/>
            </a:xfrm>
          </p:grpSpPr>
          <p:sp>
            <p:nvSpPr>
              <p:cNvPr id="490" name="Google Shape;297;p1">
                <a:extLst>
                  <a:ext uri="{FF2B5EF4-FFF2-40B4-BE49-F238E27FC236}">
                    <a16:creationId xmlns:a16="http://schemas.microsoft.com/office/drawing/2014/main" id="{BF4E0E31-44FB-4A6C-B657-C7474C028FF0}"/>
                  </a:ext>
                </a:extLst>
              </p:cNvPr>
              <p:cNvSpPr/>
              <p:nvPr/>
            </p:nvSpPr>
            <p:spPr>
              <a:xfrm>
                <a:off x="1168093" y="447867"/>
                <a:ext cx="1744496" cy="1744496"/>
              </a:xfrm>
              <a:prstGeom prst="ellipse">
                <a:avLst/>
              </a:prstGeom>
              <a:solidFill>
                <a:srgbClr val="1DD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298;p1">
                <a:extLst>
                  <a:ext uri="{FF2B5EF4-FFF2-40B4-BE49-F238E27FC236}">
                    <a16:creationId xmlns:a16="http://schemas.microsoft.com/office/drawing/2014/main" id="{F0DB962C-E1FB-4539-9C28-2DF50D345DD6}"/>
                  </a:ext>
                </a:extLst>
              </p:cNvPr>
              <p:cNvSpPr/>
              <p:nvPr/>
            </p:nvSpPr>
            <p:spPr>
              <a:xfrm>
                <a:off x="1105470" y="385244"/>
                <a:ext cx="1869742" cy="1869742"/>
              </a:xfrm>
              <a:prstGeom prst="ellipse">
                <a:avLst/>
              </a:prstGeom>
              <a:noFill/>
              <a:ln w="19050" cap="flat" cmpd="sng">
                <a:solidFill>
                  <a:srgbClr val="1DD6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299;p1">
                <a:extLst>
                  <a:ext uri="{FF2B5EF4-FFF2-40B4-BE49-F238E27FC236}">
                    <a16:creationId xmlns:a16="http://schemas.microsoft.com/office/drawing/2014/main" id="{E0A39853-5755-485D-B135-97CF13BD9DD5}"/>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3" name="Google Shape;300;p1">
                <a:extLst>
                  <a:ext uri="{FF2B5EF4-FFF2-40B4-BE49-F238E27FC236}">
                    <a16:creationId xmlns:a16="http://schemas.microsoft.com/office/drawing/2014/main" id="{FE9213F8-C0F9-4036-AFB5-3A1333783CEC}"/>
                  </a:ext>
                </a:extLst>
              </p:cNvPr>
              <p:cNvGrpSpPr/>
              <p:nvPr/>
            </p:nvGrpSpPr>
            <p:grpSpPr>
              <a:xfrm>
                <a:off x="1392869" y="677439"/>
                <a:ext cx="1285351" cy="1285351"/>
                <a:chOff x="1672238" y="2600066"/>
                <a:chExt cx="1285351" cy="1285351"/>
              </a:xfrm>
            </p:grpSpPr>
            <p:grpSp>
              <p:nvGrpSpPr>
                <p:cNvPr id="494" name="Google Shape;301;p1">
                  <a:extLst>
                    <a:ext uri="{FF2B5EF4-FFF2-40B4-BE49-F238E27FC236}">
                      <a16:creationId xmlns:a16="http://schemas.microsoft.com/office/drawing/2014/main" id="{C9CC3898-CB74-4A7F-8DC3-18014D9F7669}"/>
                    </a:ext>
                  </a:extLst>
                </p:cNvPr>
                <p:cNvGrpSpPr/>
                <p:nvPr/>
              </p:nvGrpSpPr>
              <p:grpSpPr>
                <a:xfrm>
                  <a:off x="1672238" y="2600066"/>
                  <a:ext cx="1285351" cy="1285351"/>
                  <a:chOff x="1282890" y="562664"/>
                  <a:chExt cx="1514902" cy="1514902"/>
                </a:xfrm>
              </p:grpSpPr>
              <p:sp>
                <p:nvSpPr>
                  <p:cNvPr id="496" name="Google Shape;302;p1">
                    <a:extLst>
                      <a:ext uri="{FF2B5EF4-FFF2-40B4-BE49-F238E27FC236}">
                        <a16:creationId xmlns:a16="http://schemas.microsoft.com/office/drawing/2014/main" id="{EF630CEF-7A98-4CA6-941A-8D74C476046B}"/>
                      </a:ext>
                    </a:extLst>
                  </p:cNvPr>
                  <p:cNvSpPr/>
                  <p:nvPr/>
                </p:nvSpPr>
                <p:spPr>
                  <a:xfrm>
                    <a:off x="1282890" y="562664"/>
                    <a:ext cx="1514902" cy="1514902"/>
                  </a:xfrm>
                  <a:prstGeom prst="ellipse">
                    <a:avLst/>
                  </a:prstGeom>
                  <a:noFill/>
                  <a:ln w="57150" cap="flat" cmpd="sng">
                    <a:solidFill>
                      <a:srgbClr val="8CF7E7"/>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303;p1">
                    <a:extLst>
                      <a:ext uri="{FF2B5EF4-FFF2-40B4-BE49-F238E27FC236}">
                        <a16:creationId xmlns:a16="http://schemas.microsoft.com/office/drawing/2014/main" id="{FCDFBAFE-69AD-405C-82B1-7D7E4E40BA87}"/>
                      </a:ext>
                    </a:extLst>
                  </p:cNvPr>
                  <p:cNvSpPr/>
                  <p:nvPr/>
                </p:nvSpPr>
                <p:spPr>
                  <a:xfrm>
                    <a:off x="1310270" y="585169"/>
                    <a:ext cx="1469894" cy="1469894"/>
                  </a:xfrm>
                  <a:prstGeom prst="ellipse">
                    <a:avLst/>
                  </a:prstGeom>
                  <a:solidFill>
                    <a:srgbClr val="F2F2F2"/>
                  </a:solidFill>
                  <a:ln w="19050" cap="flat" cmpd="sng">
                    <a:solidFill>
                      <a:srgbClr val="3BB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495" name="Google Shape;304;p1">
                  <a:extLst>
                    <a:ext uri="{FF2B5EF4-FFF2-40B4-BE49-F238E27FC236}">
                      <a16:creationId xmlns:a16="http://schemas.microsoft.com/office/drawing/2014/main" id="{9CA2ECA2-12B7-48DE-8E5F-4DDEE268EBC7}"/>
                    </a:ext>
                  </a:extLst>
                </p:cNvPr>
                <p:cNvCxnSpPr/>
                <p:nvPr/>
              </p:nvCxnSpPr>
              <p:spPr>
                <a:xfrm rot="10800000">
                  <a:off x="2653986" y="2946085"/>
                  <a:ext cx="91941" cy="0"/>
                </a:xfrm>
                <a:prstGeom prst="straightConnector1">
                  <a:avLst/>
                </a:prstGeom>
                <a:noFill/>
                <a:ln w="19050" cap="flat" cmpd="sng">
                  <a:solidFill>
                    <a:schemeClr val="dk1"/>
                  </a:solidFill>
                  <a:prstDash val="solid"/>
                  <a:miter lim="800000"/>
                  <a:headEnd type="none" w="sm" len="sm"/>
                  <a:tailEnd type="none" w="sm" len="sm"/>
                </a:ln>
              </p:spPr>
            </p:cxnSp>
          </p:grpSp>
        </p:grpSp>
        <p:pic>
          <p:nvPicPr>
            <p:cNvPr id="482" name="Google Shape;305;p1">
              <a:extLst>
                <a:ext uri="{FF2B5EF4-FFF2-40B4-BE49-F238E27FC236}">
                  <a16:creationId xmlns:a16="http://schemas.microsoft.com/office/drawing/2014/main" id="{18D37CB6-B09A-4544-A413-EE53D1103A40}"/>
                </a:ext>
              </a:extLst>
            </p:cNvPr>
            <p:cNvPicPr preferRelativeResize="0"/>
            <p:nvPr/>
          </p:nvPicPr>
          <p:blipFill rotWithShape="1">
            <a:blip r:embed="rId9">
              <a:alphaModFix/>
            </a:blip>
            <a:srcRect/>
            <a:stretch/>
          </p:blipFill>
          <p:spPr>
            <a:xfrm rot="528752">
              <a:off x="1933194" y="3147008"/>
              <a:ext cx="771706" cy="771706"/>
            </a:xfrm>
            <a:prstGeom prst="rect">
              <a:avLst/>
            </a:prstGeom>
            <a:noFill/>
            <a:ln>
              <a:noFill/>
            </a:ln>
          </p:spPr>
        </p:pic>
        <p:cxnSp>
          <p:nvCxnSpPr>
            <p:cNvPr id="483" name="Google Shape;306;p1">
              <a:extLst>
                <a:ext uri="{FF2B5EF4-FFF2-40B4-BE49-F238E27FC236}">
                  <a16:creationId xmlns:a16="http://schemas.microsoft.com/office/drawing/2014/main" id="{679ECC6A-001C-4BB2-9414-515558C80798}"/>
                </a:ext>
              </a:extLst>
            </p:cNvPr>
            <p:cNvCxnSpPr/>
            <p:nvPr/>
          </p:nvCxnSpPr>
          <p:spPr>
            <a:xfrm rot="10800000">
              <a:off x="2371725" y="3824961"/>
              <a:ext cx="101309" cy="0"/>
            </a:xfrm>
            <a:prstGeom prst="straightConnector1">
              <a:avLst/>
            </a:prstGeom>
            <a:noFill/>
            <a:ln w="19050" cap="flat" cmpd="sng">
              <a:solidFill>
                <a:schemeClr val="dk1"/>
              </a:solidFill>
              <a:prstDash val="solid"/>
              <a:miter lim="800000"/>
              <a:headEnd type="none" w="sm" len="sm"/>
              <a:tailEnd type="none" w="sm" len="sm"/>
            </a:ln>
          </p:spPr>
        </p:cxnSp>
        <p:cxnSp>
          <p:nvCxnSpPr>
            <p:cNvPr id="484" name="Google Shape;307;p1">
              <a:extLst>
                <a:ext uri="{FF2B5EF4-FFF2-40B4-BE49-F238E27FC236}">
                  <a16:creationId xmlns:a16="http://schemas.microsoft.com/office/drawing/2014/main" id="{104D66C0-C63C-46E6-AB77-9DCCEA41663C}"/>
                </a:ext>
              </a:extLst>
            </p:cNvPr>
            <p:cNvCxnSpPr/>
            <p:nvPr/>
          </p:nvCxnSpPr>
          <p:spPr>
            <a:xfrm rot="10800000">
              <a:off x="2556762" y="3774161"/>
              <a:ext cx="65368" cy="0"/>
            </a:xfrm>
            <a:prstGeom prst="straightConnector1">
              <a:avLst/>
            </a:prstGeom>
            <a:noFill/>
            <a:ln w="19050" cap="flat" cmpd="sng">
              <a:solidFill>
                <a:schemeClr val="dk1"/>
              </a:solidFill>
              <a:prstDash val="solid"/>
              <a:miter lim="800000"/>
              <a:headEnd type="none" w="sm" len="sm"/>
              <a:tailEnd type="none" w="sm" len="sm"/>
            </a:ln>
          </p:spPr>
        </p:cxnSp>
        <p:cxnSp>
          <p:nvCxnSpPr>
            <p:cNvPr id="485" name="Google Shape;308;p1">
              <a:extLst>
                <a:ext uri="{FF2B5EF4-FFF2-40B4-BE49-F238E27FC236}">
                  <a16:creationId xmlns:a16="http://schemas.microsoft.com/office/drawing/2014/main" id="{3CA9103F-FCD0-45B6-A959-7CF71880F6AF}"/>
                </a:ext>
              </a:extLst>
            </p:cNvPr>
            <p:cNvCxnSpPr/>
            <p:nvPr/>
          </p:nvCxnSpPr>
          <p:spPr>
            <a:xfrm rot="10800000">
              <a:off x="1962150" y="3863061"/>
              <a:ext cx="65607" cy="0"/>
            </a:xfrm>
            <a:prstGeom prst="straightConnector1">
              <a:avLst/>
            </a:prstGeom>
            <a:noFill/>
            <a:ln w="19050" cap="flat" cmpd="sng">
              <a:solidFill>
                <a:schemeClr val="dk1"/>
              </a:solidFill>
              <a:prstDash val="solid"/>
              <a:miter lim="800000"/>
              <a:headEnd type="none" w="sm" len="sm"/>
              <a:tailEnd type="none" w="sm" len="sm"/>
            </a:ln>
          </p:spPr>
        </p:cxnSp>
        <p:cxnSp>
          <p:nvCxnSpPr>
            <p:cNvPr id="486" name="Google Shape;309;p1">
              <a:extLst>
                <a:ext uri="{FF2B5EF4-FFF2-40B4-BE49-F238E27FC236}">
                  <a16:creationId xmlns:a16="http://schemas.microsoft.com/office/drawing/2014/main" id="{6ADE3B20-53FF-4911-B771-E905DDC19083}"/>
                </a:ext>
              </a:extLst>
            </p:cNvPr>
            <p:cNvCxnSpPr/>
            <p:nvPr/>
          </p:nvCxnSpPr>
          <p:spPr>
            <a:xfrm rot="10800000">
              <a:off x="2057400" y="341538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87" name="Google Shape;310;p1">
              <a:extLst>
                <a:ext uri="{FF2B5EF4-FFF2-40B4-BE49-F238E27FC236}">
                  <a16:creationId xmlns:a16="http://schemas.microsoft.com/office/drawing/2014/main" id="{BB7D1193-F6B9-4315-B94D-6250AC208FFC}"/>
                </a:ext>
              </a:extLst>
            </p:cNvPr>
            <p:cNvCxnSpPr/>
            <p:nvPr/>
          </p:nvCxnSpPr>
          <p:spPr>
            <a:xfrm rot="10800000">
              <a:off x="1834555" y="3801149"/>
              <a:ext cx="88159" cy="0"/>
            </a:xfrm>
            <a:prstGeom prst="straightConnector1">
              <a:avLst/>
            </a:prstGeom>
            <a:noFill/>
            <a:ln w="19050" cap="flat" cmpd="sng">
              <a:solidFill>
                <a:schemeClr val="dk1"/>
              </a:solidFill>
              <a:prstDash val="solid"/>
              <a:miter lim="800000"/>
              <a:headEnd type="none" w="sm" len="sm"/>
              <a:tailEnd type="none" w="sm" len="sm"/>
            </a:ln>
          </p:spPr>
        </p:cxnSp>
        <p:sp>
          <p:nvSpPr>
            <p:cNvPr id="488" name="Google Shape;311;p1">
              <a:extLst>
                <a:ext uri="{FF2B5EF4-FFF2-40B4-BE49-F238E27FC236}">
                  <a16:creationId xmlns:a16="http://schemas.microsoft.com/office/drawing/2014/main" id="{8368142F-C94A-4EBD-A52A-D5B27C3C77CC}"/>
                </a:ext>
              </a:extLst>
            </p:cNvPr>
            <p:cNvSpPr/>
            <p:nvPr/>
          </p:nvSpPr>
          <p:spPr>
            <a:xfrm>
              <a:off x="2329712" y="3371632"/>
              <a:ext cx="181420" cy="181420"/>
            </a:xfrm>
            <a:prstGeom prst="ellipse">
              <a:avLst/>
            </a:prstGeom>
            <a:solidFill>
              <a:srgbClr val="8CF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312;p1">
              <a:extLst>
                <a:ext uri="{FF2B5EF4-FFF2-40B4-BE49-F238E27FC236}">
                  <a16:creationId xmlns:a16="http://schemas.microsoft.com/office/drawing/2014/main" id="{995FF6A6-F80E-40E8-8A9D-BA9CF58286EF}"/>
                </a:ext>
              </a:extLst>
            </p:cNvPr>
            <p:cNvSpPr/>
            <p:nvPr/>
          </p:nvSpPr>
          <p:spPr>
            <a:xfrm>
              <a:off x="2347212" y="3256229"/>
              <a:ext cx="104775" cy="67829"/>
            </a:xfrm>
            <a:prstGeom prst="rect">
              <a:avLst/>
            </a:prstGeom>
            <a:solidFill>
              <a:srgbClr val="8CF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8" name="Google Shape;313;p1">
            <a:extLst>
              <a:ext uri="{FF2B5EF4-FFF2-40B4-BE49-F238E27FC236}">
                <a16:creationId xmlns:a16="http://schemas.microsoft.com/office/drawing/2014/main" id="{2D384316-166E-41AF-9467-D61456ED2FC3}"/>
              </a:ext>
            </a:extLst>
          </p:cNvPr>
          <p:cNvGrpSpPr/>
          <p:nvPr/>
        </p:nvGrpSpPr>
        <p:grpSpPr>
          <a:xfrm>
            <a:off x="-1174864" y="2536095"/>
            <a:ext cx="260350" cy="844550"/>
            <a:chOff x="1834524" y="4244125"/>
            <a:chExt cx="260350" cy="844550"/>
          </a:xfrm>
        </p:grpSpPr>
        <p:sp>
          <p:nvSpPr>
            <p:cNvPr id="499" name="Google Shape;314;p1">
              <a:extLst>
                <a:ext uri="{FF2B5EF4-FFF2-40B4-BE49-F238E27FC236}">
                  <a16:creationId xmlns:a16="http://schemas.microsoft.com/office/drawing/2014/main" id="{03714002-1FF8-48B7-A0B3-F49CE0A26555}"/>
                </a:ext>
              </a:extLst>
            </p:cNvPr>
            <p:cNvSpPr/>
            <p:nvPr/>
          </p:nvSpPr>
          <p:spPr>
            <a:xfrm>
              <a:off x="1834524" y="4244125"/>
              <a:ext cx="260350" cy="234950"/>
            </a:xfrm>
            <a:prstGeom prst="rect">
              <a:avLst/>
            </a:prstGeom>
            <a:solidFill>
              <a:srgbClr val="3EC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315;p1">
              <a:extLst>
                <a:ext uri="{FF2B5EF4-FFF2-40B4-BE49-F238E27FC236}">
                  <a16:creationId xmlns:a16="http://schemas.microsoft.com/office/drawing/2014/main" id="{27843E2C-312A-42BF-94CC-E27AFB8EA66D}"/>
                </a:ext>
              </a:extLst>
            </p:cNvPr>
            <p:cNvSpPr/>
            <p:nvPr/>
          </p:nvSpPr>
          <p:spPr>
            <a:xfrm>
              <a:off x="1834524" y="4561625"/>
              <a:ext cx="260350" cy="234950"/>
            </a:xfrm>
            <a:prstGeom prst="rect">
              <a:avLst/>
            </a:prstGeom>
            <a:solidFill>
              <a:srgbClr val="83E2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316;p1">
              <a:extLst>
                <a:ext uri="{FF2B5EF4-FFF2-40B4-BE49-F238E27FC236}">
                  <a16:creationId xmlns:a16="http://schemas.microsoft.com/office/drawing/2014/main" id="{09F17D92-FAE1-4969-B9C9-EEDA640CEDFC}"/>
                </a:ext>
              </a:extLst>
            </p:cNvPr>
            <p:cNvSpPr/>
            <p:nvPr/>
          </p:nvSpPr>
          <p:spPr>
            <a:xfrm>
              <a:off x="1834524" y="4853725"/>
              <a:ext cx="260350" cy="234950"/>
            </a:xfrm>
            <a:prstGeom prst="rect">
              <a:avLst/>
            </a:prstGeom>
            <a:solidFill>
              <a:srgbClr val="42BD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02" name="Google Shape;317;p1">
            <a:extLst>
              <a:ext uri="{FF2B5EF4-FFF2-40B4-BE49-F238E27FC236}">
                <a16:creationId xmlns:a16="http://schemas.microsoft.com/office/drawing/2014/main" id="{07999871-67FA-40B0-8456-9D262DB4E5B1}"/>
              </a:ext>
            </a:extLst>
          </p:cNvPr>
          <p:cNvGrpSpPr/>
          <p:nvPr/>
        </p:nvGrpSpPr>
        <p:grpSpPr>
          <a:xfrm>
            <a:off x="-620935" y="2509262"/>
            <a:ext cx="260350" cy="844550"/>
            <a:chOff x="1834524" y="4244125"/>
            <a:chExt cx="260350" cy="844550"/>
          </a:xfrm>
        </p:grpSpPr>
        <p:sp>
          <p:nvSpPr>
            <p:cNvPr id="503" name="Google Shape;318;p1">
              <a:extLst>
                <a:ext uri="{FF2B5EF4-FFF2-40B4-BE49-F238E27FC236}">
                  <a16:creationId xmlns:a16="http://schemas.microsoft.com/office/drawing/2014/main" id="{7E440CC2-7AB7-4C79-ADD3-8418644259D9}"/>
                </a:ext>
              </a:extLst>
            </p:cNvPr>
            <p:cNvSpPr/>
            <p:nvPr/>
          </p:nvSpPr>
          <p:spPr>
            <a:xfrm>
              <a:off x="1834524" y="4244125"/>
              <a:ext cx="260350" cy="234950"/>
            </a:xfrm>
            <a:prstGeom prst="rect">
              <a:avLst/>
            </a:prstGeom>
            <a:solidFill>
              <a:srgbClr val="A179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319;p1">
              <a:extLst>
                <a:ext uri="{FF2B5EF4-FFF2-40B4-BE49-F238E27FC236}">
                  <a16:creationId xmlns:a16="http://schemas.microsoft.com/office/drawing/2014/main" id="{256AB014-20A0-46D3-9BB8-CE37CC31661B}"/>
                </a:ext>
              </a:extLst>
            </p:cNvPr>
            <p:cNvSpPr/>
            <p:nvPr/>
          </p:nvSpPr>
          <p:spPr>
            <a:xfrm>
              <a:off x="1834524" y="4561625"/>
              <a:ext cx="260350" cy="234950"/>
            </a:xfrm>
            <a:prstGeom prst="rect">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320;p1">
              <a:extLst>
                <a:ext uri="{FF2B5EF4-FFF2-40B4-BE49-F238E27FC236}">
                  <a16:creationId xmlns:a16="http://schemas.microsoft.com/office/drawing/2014/main" id="{A8C96830-46ED-43C7-A2C8-1AF531950F51}"/>
                </a:ext>
              </a:extLst>
            </p:cNvPr>
            <p:cNvSpPr/>
            <p:nvPr/>
          </p:nvSpPr>
          <p:spPr>
            <a:xfrm>
              <a:off x="1834524" y="4853725"/>
              <a:ext cx="260350" cy="234950"/>
            </a:xfrm>
            <a:prstGeom prst="rect">
              <a:avLst/>
            </a:prstGeom>
            <a:solidFill>
              <a:srgbClr val="8469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06" name="Google Shape;321;p1">
            <a:extLst>
              <a:ext uri="{FF2B5EF4-FFF2-40B4-BE49-F238E27FC236}">
                <a16:creationId xmlns:a16="http://schemas.microsoft.com/office/drawing/2014/main" id="{E96C77A9-45DC-49DA-92CA-23B209FF645E}"/>
              </a:ext>
            </a:extLst>
          </p:cNvPr>
          <p:cNvGrpSpPr/>
          <p:nvPr/>
        </p:nvGrpSpPr>
        <p:grpSpPr>
          <a:xfrm>
            <a:off x="-1183570" y="3675003"/>
            <a:ext cx="260350" cy="844550"/>
            <a:chOff x="1834524" y="4244125"/>
            <a:chExt cx="260350" cy="844550"/>
          </a:xfrm>
        </p:grpSpPr>
        <p:sp>
          <p:nvSpPr>
            <p:cNvPr id="507" name="Google Shape;322;p1">
              <a:extLst>
                <a:ext uri="{FF2B5EF4-FFF2-40B4-BE49-F238E27FC236}">
                  <a16:creationId xmlns:a16="http://schemas.microsoft.com/office/drawing/2014/main" id="{A2626D1A-62A6-4C5B-800D-9295C3B180E5}"/>
                </a:ext>
              </a:extLst>
            </p:cNvPr>
            <p:cNvSpPr/>
            <p:nvPr/>
          </p:nvSpPr>
          <p:spPr>
            <a:xfrm>
              <a:off x="1834524" y="4244125"/>
              <a:ext cx="260350" cy="234950"/>
            </a:xfrm>
            <a:prstGeom prst="rect">
              <a:avLst/>
            </a:prstGeom>
            <a:solidFill>
              <a:srgbClr val="FE9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323;p1">
              <a:extLst>
                <a:ext uri="{FF2B5EF4-FFF2-40B4-BE49-F238E27FC236}">
                  <a16:creationId xmlns:a16="http://schemas.microsoft.com/office/drawing/2014/main" id="{ACD15919-469C-4385-BEE4-DB40C003A2CA}"/>
                </a:ext>
              </a:extLst>
            </p:cNvPr>
            <p:cNvSpPr/>
            <p:nvPr/>
          </p:nvSpPr>
          <p:spPr>
            <a:xfrm>
              <a:off x="1834524" y="4561625"/>
              <a:ext cx="260350" cy="234950"/>
            </a:xfrm>
            <a:prstGeom prst="rect">
              <a:avLst/>
            </a:prstGeom>
            <a:solidFill>
              <a:srgbClr val="FEB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324;p1">
              <a:extLst>
                <a:ext uri="{FF2B5EF4-FFF2-40B4-BE49-F238E27FC236}">
                  <a16:creationId xmlns:a16="http://schemas.microsoft.com/office/drawing/2014/main" id="{C96067AB-1E7A-432A-966E-C0ADD6DF5F9F}"/>
                </a:ext>
              </a:extLst>
            </p:cNvPr>
            <p:cNvSpPr/>
            <p:nvPr/>
          </p:nvSpPr>
          <p:spPr>
            <a:xfrm>
              <a:off x="1834524" y="4853725"/>
              <a:ext cx="260350" cy="234950"/>
            </a:xfrm>
            <a:prstGeom prst="rect">
              <a:avLst/>
            </a:prstGeom>
            <a:solidFill>
              <a:srgbClr val="E392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10" name="Google Shape;325;p1">
            <a:extLst>
              <a:ext uri="{FF2B5EF4-FFF2-40B4-BE49-F238E27FC236}">
                <a16:creationId xmlns:a16="http://schemas.microsoft.com/office/drawing/2014/main" id="{9A47B03E-C55A-4363-98ED-98A33F51F17D}"/>
              </a:ext>
            </a:extLst>
          </p:cNvPr>
          <p:cNvGrpSpPr/>
          <p:nvPr/>
        </p:nvGrpSpPr>
        <p:grpSpPr>
          <a:xfrm>
            <a:off x="-628691" y="3647420"/>
            <a:ext cx="260350" cy="844550"/>
            <a:chOff x="1834524" y="4244125"/>
            <a:chExt cx="260350" cy="844550"/>
          </a:xfrm>
        </p:grpSpPr>
        <p:sp>
          <p:nvSpPr>
            <p:cNvPr id="511" name="Google Shape;326;p1">
              <a:extLst>
                <a:ext uri="{FF2B5EF4-FFF2-40B4-BE49-F238E27FC236}">
                  <a16:creationId xmlns:a16="http://schemas.microsoft.com/office/drawing/2014/main" id="{4866CA4B-9DBD-4BD7-91D0-9B3247E8C101}"/>
                </a:ext>
              </a:extLst>
            </p:cNvPr>
            <p:cNvSpPr/>
            <p:nvPr/>
          </p:nvSpPr>
          <p:spPr>
            <a:xfrm>
              <a:off x="1834524" y="4244125"/>
              <a:ext cx="260350" cy="234950"/>
            </a:xfrm>
            <a:prstGeom prst="rect">
              <a:avLst/>
            </a:prstGeom>
            <a:solidFill>
              <a:srgbClr val="A7D5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327;p1">
              <a:extLst>
                <a:ext uri="{FF2B5EF4-FFF2-40B4-BE49-F238E27FC236}">
                  <a16:creationId xmlns:a16="http://schemas.microsoft.com/office/drawing/2014/main" id="{09273A15-9B52-4ED6-ADD3-92A8C1DDB5B2}"/>
                </a:ext>
              </a:extLst>
            </p:cNvPr>
            <p:cNvSpPr/>
            <p:nvPr/>
          </p:nvSpPr>
          <p:spPr>
            <a:xfrm>
              <a:off x="1834524" y="4561625"/>
              <a:ext cx="260350" cy="234950"/>
            </a:xfrm>
            <a:prstGeom prst="rect">
              <a:avLst/>
            </a:prstGeom>
            <a:solidFill>
              <a:srgbClr val="C6F7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328;p1">
              <a:extLst>
                <a:ext uri="{FF2B5EF4-FFF2-40B4-BE49-F238E27FC236}">
                  <a16:creationId xmlns:a16="http://schemas.microsoft.com/office/drawing/2014/main" id="{F49C6AEC-7108-4510-AF98-875CBD5A3FF6}"/>
                </a:ext>
              </a:extLst>
            </p:cNvPr>
            <p:cNvSpPr/>
            <p:nvPr/>
          </p:nvSpPr>
          <p:spPr>
            <a:xfrm>
              <a:off x="1834524" y="4853725"/>
              <a:ext cx="260350" cy="234950"/>
            </a:xfrm>
            <a:prstGeom prst="rect">
              <a:avLst/>
            </a:prstGeom>
            <a:solidFill>
              <a:srgbClr val="A1CC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14" name="Google Shape;329;p1">
            <a:extLst>
              <a:ext uri="{FF2B5EF4-FFF2-40B4-BE49-F238E27FC236}">
                <a16:creationId xmlns:a16="http://schemas.microsoft.com/office/drawing/2014/main" id="{CE56DBD4-9FEC-4E49-A6E2-0D2BB7FA7F2C}"/>
              </a:ext>
            </a:extLst>
          </p:cNvPr>
          <p:cNvGrpSpPr/>
          <p:nvPr/>
        </p:nvGrpSpPr>
        <p:grpSpPr>
          <a:xfrm>
            <a:off x="8055849" y="2506811"/>
            <a:ext cx="319137" cy="319137"/>
            <a:chOff x="3577335" y="1053147"/>
            <a:chExt cx="319137" cy="319137"/>
          </a:xfrm>
        </p:grpSpPr>
        <p:sp>
          <p:nvSpPr>
            <p:cNvPr id="515" name="Google Shape;330;p1">
              <a:extLst>
                <a:ext uri="{FF2B5EF4-FFF2-40B4-BE49-F238E27FC236}">
                  <a16:creationId xmlns:a16="http://schemas.microsoft.com/office/drawing/2014/main" id="{DA381013-882E-4AFB-B157-94AF84D550D9}"/>
                </a:ext>
              </a:extLst>
            </p:cNvPr>
            <p:cNvSpPr/>
            <p:nvPr/>
          </p:nvSpPr>
          <p:spPr>
            <a:xfrm>
              <a:off x="3676269" y="1148406"/>
              <a:ext cx="128620" cy="128620"/>
            </a:xfrm>
            <a:prstGeom prst="ellipse">
              <a:avLst/>
            </a:prstGeom>
            <a:solidFill>
              <a:srgbClr val="E39279"/>
            </a:solidFill>
            <a:ln w="19050" cap="flat" cmpd="sng">
              <a:solidFill>
                <a:srgbClr val="FEB28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331;p1">
              <a:extLst>
                <a:ext uri="{FF2B5EF4-FFF2-40B4-BE49-F238E27FC236}">
                  <a16:creationId xmlns:a16="http://schemas.microsoft.com/office/drawing/2014/main" id="{7C240F2F-ACE2-4193-8DE8-3A8B824CB847}"/>
                </a:ext>
              </a:extLst>
            </p:cNvPr>
            <p:cNvSpPr/>
            <p:nvPr/>
          </p:nvSpPr>
          <p:spPr>
            <a:xfrm>
              <a:off x="3577335" y="1053147"/>
              <a:ext cx="319137" cy="319137"/>
            </a:xfrm>
            <a:prstGeom prst="donut">
              <a:avLst>
                <a:gd name="adj" fmla="val 19304"/>
              </a:avLst>
            </a:prstGeom>
            <a:solidFill>
              <a:srgbClr val="FE9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17" name="Google Shape;332;p1">
            <a:extLst>
              <a:ext uri="{FF2B5EF4-FFF2-40B4-BE49-F238E27FC236}">
                <a16:creationId xmlns:a16="http://schemas.microsoft.com/office/drawing/2014/main" id="{E4C8ACFE-D7F0-42F8-A75E-4E16EFB9A889}"/>
              </a:ext>
            </a:extLst>
          </p:cNvPr>
          <p:cNvGrpSpPr/>
          <p:nvPr/>
        </p:nvGrpSpPr>
        <p:grpSpPr>
          <a:xfrm>
            <a:off x="7505648" y="3658429"/>
            <a:ext cx="319137" cy="319137"/>
            <a:chOff x="3577335" y="1053147"/>
            <a:chExt cx="319137" cy="319137"/>
          </a:xfrm>
        </p:grpSpPr>
        <p:sp>
          <p:nvSpPr>
            <p:cNvPr id="518" name="Google Shape;333;p1">
              <a:extLst>
                <a:ext uri="{FF2B5EF4-FFF2-40B4-BE49-F238E27FC236}">
                  <a16:creationId xmlns:a16="http://schemas.microsoft.com/office/drawing/2014/main" id="{6EB01FD0-9CB1-4A87-8B5C-705E5F3AC612}"/>
                </a:ext>
              </a:extLst>
            </p:cNvPr>
            <p:cNvSpPr/>
            <p:nvPr/>
          </p:nvSpPr>
          <p:spPr>
            <a:xfrm>
              <a:off x="3672593" y="1148405"/>
              <a:ext cx="128620" cy="128620"/>
            </a:xfrm>
            <a:prstGeom prst="ellipse">
              <a:avLst/>
            </a:prstGeom>
            <a:solidFill>
              <a:srgbClr val="8469A1"/>
            </a:solidFill>
            <a:ln w="19050" cap="flat" cmpd="sng">
              <a:solidFill>
                <a:srgbClr val="A481D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334;p1">
              <a:extLst>
                <a:ext uri="{FF2B5EF4-FFF2-40B4-BE49-F238E27FC236}">
                  <a16:creationId xmlns:a16="http://schemas.microsoft.com/office/drawing/2014/main" id="{0C70E282-D52C-4359-9864-290826FCE4AA}"/>
                </a:ext>
              </a:extLst>
            </p:cNvPr>
            <p:cNvSpPr/>
            <p:nvPr/>
          </p:nvSpPr>
          <p:spPr>
            <a:xfrm>
              <a:off x="3577335" y="1053147"/>
              <a:ext cx="319137" cy="319137"/>
            </a:xfrm>
            <a:prstGeom prst="donut">
              <a:avLst>
                <a:gd name="adj" fmla="val 19304"/>
              </a:avLst>
            </a:prstGeom>
            <a:solidFill>
              <a:srgbClr val="A179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0" name="Google Shape;335;p1">
            <a:extLst>
              <a:ext uri="{FF2B5EF4-FFF2-40B4-BE49-F238E27FC236}">
                <a16:creationId xmlns:a16="http://schemas.microsoft.com/office/drawing/2014/main" id="{BA507816-4101-4A86-9382-43DD1EC7D1A7}"/>
              </a:ext>
            </a:extLst>
          </p:cNvPr>
          <p:cNvGrpSpPr/>
          <p:nvPr/>
        </p:nvGrpSpPr>
        <p:grpSpPr>
          <a:xfrm>
            <a:off x="6500774" y="4315894"/>
            <a:ext cx="319137" cy="319137"/>
            <a:chOff x="3577335" y="1053147"/>
            <a:chExt cx="319137" cy="319137"/>
          </a:xfrm>
        </p:grpSpPr>
        <p:sp>
          <p:nvSpPr>
            <p:cNvPr id="521" name="Google Shape;336;p1">
              <a:extLst>
                <a:ext uri="{FF2B5EF4-FFF2-40B4-BE49-F238E27FC236}">
                  <a16:creationId xmlns:a16="http://schemas.microsoft.com/office/drawing/2014/main" id="{5CECCC00-5F25-48E7-B3B6-55EED6627836}"/>
                </a:ext>
              </a:extLst>
            </p:cNvPr>
            <p:cNvSpPr/>
            <p:nvPr/>
          </p:nvSpPr>
          <p:spPr>
            <a:xfrm>
              <a:off x="3672593" y="1139682"/>
              <a:ext cx="128620" cy="128620"/>
            </a:xfrm>
            <a:prstGeom prst="ellipse">
              <a:avLst/>
            </a:prstGeom>
            <a:solidFill>
              <a:srgbClr val="42BDE0"/>
            </a:solidFill>
            <a:ln w="19050" cap="flat" cmpd="sng">
              <a:solidFill>
                <a:srgbClr val="83E2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337;p1">
              <a:extLst>
                <a:ext uri="{FF2B5EF4-FFF2-40B4-BE49-F238E27FC236}">
                  <a16:creationId xmlns:a16="http://schemas.microsoft.com/office/drawing/2014/main" id="{0D2B7B98-F8E4-46C7-B3D5-354A7D3870EB}"/>
                </a:ext>
              </a:extLst>
            </p:cNvPr>
            <p:cNvSpPr/>
            <p:nvPr/>
          </p:nvSpPr>
          <p:spPr>
            <a:xfrm>
              <a:off x="3577335" y="1053147"/>
              <a:ext cx="319137" cy="319137"/>
            </a:xfrm>
            <a:prstGeom prst="donut">
              <a:avLst>
                <a:gd name="adj" fmla="val 19304"/>
              </a:avLst>
            </a:prstGeom>
            <a:solidFill>
              <a:srgbClr val="3EC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3" name="Google Shape;338;p1">
            <a:extLst>
              <a:ext uri="{FF2B5EF4-FFF2-40B4-BE49-F238E27FC236}">
                <a16:creationId xmlns:a16="http://schemas.microsoft.com/office/drawing/2014/main" id="{D99C9962-850F-4362-A362-4BA7639159CA}"/>
              </a:ext>
            </a:extLst>
          </p:cNvPr>
          <p:cNvGrpSpPr/>
          <p:nvPr/>
        </p:nvGrpSpPr>
        <p:grpSpPr>
          <a:xfrm>
            <a:off x="5018295" y="4313627"/>
            <a:ext cx="319137" cy="319137"/>
            <a:chOff x="3577335" y="1053147"/>
            <a:chExt cx="319137" cy="319137"/>
          </a:xfrm>
        </p:grpSpPr>
        <p:sp>
          <p:nvSpPr>
            <p:cNvPr id="524" name="Google Shape;339;p1">
              <a:extLst>
                <a:ext uri="{FF2B5EF4-FFF2-40B4-BE49-F238E27FC236}">
                  <a16:creationId xmlns:a16="http://schemas.microsoft.com/office/drawing/2014/main" id="{BDF0652B-C65F-49A6-9A8A-39A4289AA9C3}"/>
                </a:ext>
              </a:extLst>
            </p:cNvPr>
            <p:cNvSpPr/>
            <p:nvPr/>
          </p:nvSpPr>
          <p:spPr>
            <a:xfrm>
              <a:off x="3676269" y="1148406"/>
              <a:ext cx="128620" cy="128620"/>
            </a:xfrm>
            <a:prstGeom prst="ellipse">
              <a:avLst/>
            </a:prstGeom>
            <a:solidFill>
              <a:srgbClr val="D882DD"/>
            </a:solidFill>
            <a:ln w="19050" cap="flat" cmpd="sng">
              <a:solidFill>
                <a:srgbClr val="FBA9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340;p1">
              <a:extLst>
                <a:ext uri="{FF2B5EF4-FFF2-40B4-BE49-F238E27FC236}">
                  <a16:creationId xmlns:a16="http://schemas.microsoft.com/office/drawing/2014/main" id="{A0ABFFB5-47EC-4ECA-895C-E81D8E6160FD}"/>
                </a:ext>
              </a:extLst>
            </p:cNvPr>
            <p:cNvSpPr/>
            <p:nvPr/>
          </p:nvSpPr>
          <p:spPr>
            <a:xfrm>
              <a:off x="3577335" y="1053147"/>
              <a:ext cx="319137" cy="319137"/>
            </a:xfrm>
            <a:prstGeom prst="donut">
              <a:avLst>
                <a:gd name="adj" fmla="val 19304"/>
              </a:avLst>
            </a:prstGeom>
            <a:solidFill>
              <a:srgbClr val="F77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526" name="Google Shape;341;p1">
            <a:extLst>
              <a:ext uri="{FF2B5EF4-FFF2-40B4-BE49-F238E27FC236}">
                <a16:creationId xmlns:a16="http://schemas.microsoft.com/office/drawing/2014/main" id="{DF46FC3D-A27D-45C2-A18C-95A98A227B29}"/>
              </a:ext>
            </a:extLst>
          </p:cNvPr>
          <p:cNvPicPr preferRelativeResize="0"/>
          <p:nvPr/>
        </p:nvPicPr>
        <p:blipFill rotWithShape="1">
          <a:blip r:embed="rId8">
            <a:alphaModFix/>
          </a:blip>
          <a:srcRect/>
          <a:stretch/>
        </p:blipFill>
        <p:spPr>
          <a:xfrm>
            <a:off x="12527333" y="519974"/>
            <a:ext cx="701418" cy="701418"/>
          </a:xfrm>
          <a:prstGeom prst="rect">
            <a:avLst/>
          </a:prstGeom>
          <a:noFill/>
          <a:ln>
            <a:noFill/>
          </a:ln>
        </p:spPr>
      </p:pic>
      <p:pic>
        <p:nvPicPr>
          <p:cNvPr id="527" name="Google Shape;342;p1">
            <a:extLst>
              <a:ext uri="{FF2B5EF4-FFF2-40B4-BE49-F238E27FC236}">
                <a16:creationId xmlns:a16="http://schemas.microsoft.com/office/drawing/2014/main" id="{AF6B5716-7AFB-43CA-8134-8784D65BCCBB}"/>
              </a:ext>
            </a:extLst>
          </p:cNvPr>
          <p:cNvPicPr preferRelativeResize="0"/>
          <p:nvPr/>
        </p:nvPicPr>
        <p:blipFill rotWithShape="1">
          <a:blip r:embed="rId9">
            <a:alphaModFix/>
          </a:blip>
          <a:srcRect/>
          <a:stretch/>
        </p:blipFill>
        <p:spPr>
          <a:xfrm rot="528752">
            <a:off x="12657703" y="1319419"/>
            <a:ext cx="627606" cy="627606"/>
          </a:xfrm>
          <a:prstGeom prst="rect">
            <a:avLst/>
          </a:prstGeom>
          <a:noFill/>
          <a:ln>
            <a:noFill/>
          </a:ln>
        </p:spPr>
      </p:pic>
      <p:pic>
        <p:nvPicPr>
          <p:cNvPr id="528" name="Google Shape;343;p1">
            <a:extLst>
              <a:ext uri="{FF2B5EF4-FFF2-40B4-BE49-F238E27FC236}">
                <a16:creationId xmlns:a16="http://schemas.microsoft.com/office/drawing/2014/main" id="{C29A2B6F-6552-44F0-A9D1-E0830C5B5D27}"/>
              </a:ext>
            </a:extLst>
          </p:cNvPr>
          <p:cNvPicPr preferRelativeResize="0"/>
          <p:nvPr/>
        </p:nvPicPr>
        <p:blipFill rotWithShape="1">
          <a:blip r:embed="rId2">
            <a:alphaModFix/>
          </a:blip>
          <a:srcRect/>
          <a:stretch/>
        </p:blipFill>
        <p:spPr>
          <a:xfrm>
            <a:off x="12624008" y="2105324"/>
            <a:ext cx="478213" cy="478213"/>
          </a:xfrm>
          <a:prstGeom prst="rect">
            <a:avLst/>
          </a:prstGeom>
          <a:noFill/>
          <a:ln>
            <a:noFill/>
          </a:ln>
        </p:spPr>
      </p:pic>
      <p:pic>
        <p:nvPicPr>
          <p:cNvPr id="529" name="Google Shape;344;p1">
            <a:extLst>
              <a:ext uri="{FF2B5EF4-FFF2-40B4-BE49-F238E27FC236}">
                <a16:creationId xmlns:a16="http://schemas.microsoft.com/office/drawing/2014/main" id="{1ED04A07-71F6-4377-B6EC-9549832C8866}"/>
              </a:ext>
            </a:extLst>
          </p:cNvPr>
          <p:cNvPicPr preferRelativeResize="0"/>
          <p:nvPr/>
        </p:nvPicPr>
        <p:blipFill rotWithShape="1">
          <a:blip r:embed="rId3">
            <a:alphaModFix/>
          </a:blip>
          <a:srcRect/>
          <a:stretch/>
        </p:blipFill>
        <p:spPr>
          <a:xfrm>
            <a:off x="12582077" y="2725746"/>
            <a:ext cx="539441" cy="539441"/>
          </a:xfrm>
          <a:prstGeom prst="rect">
            <a:avLst/>
          </a:prstGeom>
          <a:noFill/>
          <a:ln>
            <a:noFill/>
          </a:ln>
        </p:spPr>
      </p:pic>
      <p:pic>
        <p:nvPicPr>
          <p:cNvPr id="530" name="Google Shape;345;p1">
            <a:extLst>
              <a:ext uri="{FF2B5EF4-FFF2-40B4-BE49-F238E27FC236}">
                <a16:creationId xmlns:a16="http://schemas.microsoft.com/office/drawing/2014/main" id="{B7BF1BB3-F1DB-487D-8637-96E7EA9E8332}"/>
              </a:ext>
            </a:extLst>
          </p:cNvPr>
          <p:cNvPicPr preferRelativeResize="0"/>
          <p:nvPr/>
        </p:nvPicPr>
        <p:blipFill rotWithShape="1">
          <a:blip r:embed="rId4">
            <a:alphaModFix/>
          </a:blip>
          <a:srcRect/>
          <a:stretch/>
        </p:blipFill>
        <p:spPr>
          <a:xfrm>
            <a:off x="12614461" y="3397775"/>
            <a:ext cx="537490" cy="537490"/>
          </a:xfrm>
          <a:prstGeom prst="rect">
            <a:avLst/>
          </a:prstGeom>
          <a:noFill/>
          <a:ln>
            <a:noFill/>
          </a:ln>
        </p:spPr>
      </p:pic>
      <p:pic>
        <p:nvPicPr>
          <p:cNvPr id="531" name="Google Shape;346;p1">
            <a:extLst>
              <a:ext uri="{FF2B5EF4-FFF2-40B4-BE49-F238E27FC236}">
                <a16:creationId xmlns:a16="http://schemas.microsoft.com/office/drawing/2014/main" id="{ED2CC28B-57B3-479E-B9CC-3ABC2BCD1112}"/>
              </a:ext>
            </a:extLst>
          </p:cNvPr>
          <p:cNvPicPr preferRelativeResize="0"/>
          <p:nvPr/>
        </p:nvPicPr>
        <p:blipFill rotWithShape="1">
          <a:blip r:embed="rId5">
            <a:alphaModFix/>
          </a:blip>
          <a:srcRect/>
          <a:stretch/>
        </p:blipFill>
        <p:spPr>
          <a:xfrm>
            <a:off x="12664618" y="4092096"/>
            <a:ext cx="556671" cy="564797"/>
          </a:xfrm>
          <a:prstGeom prst="rect">
            <a:avLst/>
          </a:prstGeom>
          <a:noFill/>
          <a:ln>
            <a:noFill/>
          </a:ln>
        </p:spPr>
      </p:pic>
      <p:pic>
        <p:nvPicPr>
          <p:cNvPr id="532" name="Google Shape;347;p1">
            <a:extLst>
              <a:ext uri="{FF2B5EF4-FFF2-40B4-BE49-F238E27FC236}">
                <a16:creationId xmlns:a16="http://schemas.microsoft.com/office/drawing/2014/main" id="{162933A3-7D81-42E8-A408-4A13ADC1ACCF}"/>
              </a:ext>
            </a:extLst>
          </p:cNvPr>
          <p:cNvPicPr preferRelativeResize="0"/>
          <p:nvPr/>
        </p:nvPicPr>
        <p:blipFill rotWithShape="1">
          <a:blip r:embed="rId6">
            <a:alphaModFix/>
          </a:blip>
          <a:srcRect/>
          <a:stretch/>
        </p:blipFill>
        <p:spPr>
          <a:xfrm>
            <a:off x="12584774" y="4856324"/>
            <a:ext cx="534046" cy="534046"/>
          </a:xfrm>
          <a:prstGeom prst="rect">
            <a:avLst/>
          </a:prstGeom>
          <a:noFill/>
          <a:ln>
            <a:noFill/>
          </a:ln>
        </p:spPr>
      </p:pic>
      <p:pic>
        <p:nvPicPr>
          <p:cNvPr id="533" name="Google Shape;348;p1">
            <a:extLst>
              <a:ext uri="{FF2B5EF4-FFF2-40B4-BE49-F238E27FC236}">
                <a16:creationId xmlns:a16="http://schemas.microsoft.com/office/drawing/2014/main" id="{026F9C66-9D45-45F5-9007-A2B6045F5A81}"/>
              </a:ext>
            </a:extLst>
          </p:cNvPr>
          <p:cNvPicPr preferRelativeResize="0"/>
          <p:nvPr/>
        </p:nvPicPr>
        <p:blipFill rotWithShape="1">
          <a:blip r:embed="rId7">
            <a:alphaModFix/>
          </a:blip>
          <a:srcRect/>
          <a:stretch/>
        </p:blipFill>
        <p:spPr>
          <a:xfrm>
            <a:off x="12712547" y="5613939"/>
            <a:ext cx="439404" cy="439404"/>
          </a:xfrm>
          <a:prstGeom prst="rect">
            <a:avLst/>
          </a:prstGeom>
          <a:noFill/>
          <a:ln>
            <a:noFill/>
          </a:ln>
        </p:spPr>
      </p:pic>
      <p:grpSp>
        <p:nvGrpSpPr>
          <p:cNvPr id="2" name="Group 1">
            <a:extLst>
              <a:ext uri="{FF2B5EF4-FFF2-40B4-BE49-F238E27FC236}">
                <a16:creationId xmlns:a16="http://schemas.microsoft.com/office/drawing/2014/main" id="{6E11BBD6-0A4D-4D0C-B436-F951FDF7BE25}"/>
              </a:ext>
            </a:extLst>
          </p:cNvPr>
          <p:cNvGrpSpPr/>
          <p:nvPr/>
        </p:nvGrpSpPr>
        <p:grpSpPr>
          <a:xfrm>
            <a:off x="5449169" y="858721"/>
            <a:ext cx="949411" cy="1190195"/>
            <a:chOff x="5412574" y="994212"/>
            <a:chExt cx="949411" cy="1190195"/>
          </a:xfrm>
        </p:grpSpPr>
        <p:pic>
          <p:nvPicPr>
            <p:cNvPr id="535" name="Graphic 534" descr="Bank with solid fill">
              <a:extLst>
                <a:ext uri="{FF2B5EF4-FFF2-40B4-BE49-F238E27FC236}">
                  <a16:creationId xmlns:a16="http://schemas.microsoft.com/office/drawing/2014/main" id="{4F7374B8-354F-43CB-AAEF-0969FF8ADD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6119" y="1592944"/>
              <a:ext cx="337932" cy="337932"/>
            </a:xfrm>
            <a:prstGeom prst="rect">
              <a:avLst/>
            </a:prstGeom>
          </p:spPr>
        </p:pic>
        <p:pic>
          <p:nvPicPr>
            <p:cNvPr id="537" name="Graphic 536" descr="Dollar with solid fill">
              <a:extLst>
                <a:ext uri="{FF2B5EF4-FFF2-40B4-BE49-F238E27FC236}">
                  <a16:creationId xmlns:a16="http://schemas.microsoft.com/office/drawing/2014/main" id="{44502F23-05C3-455D-B742-AD08FFB212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99074" y="1280197"/>
              <a:ext cx="316937" cy="337932"/>
            </a:xfrm>
            <a:prstGeom prst="rect">
              <a:avLst/>
            </a:prstGeom>
          </p:spPr>
        </p:pic>
        <p:pic>
          <p:nvPicPr>
            <p:cNvPr id="539" name="Graphic 538" descr="Bar graph with downward trend with solid fill">
              <a:extLst>
                <a:ext uri="{FF2B5EF4-FFF2-40B4-BE49-F238E27FC236}">
                  <a16:creationId xmlns:a16="http://schemas.microsoft.com/office/drawing/2014/main" id="{63E9DB7D-8C57-4ABA-83DD-694AD98B90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69924" y="1483151"/>
              <a:ext cx="290164" cy="290164"/>
            </a:xfrm>
            <a:prstGeom prst="rect">
              <a:avLst/>
            </a:prstGeom>
          </p:spPr>
        </p:pic>
        <p:sp>
          <p:nvSpPr>
            <p:cNvPr id="540" name="Arrow: Curved Left 539">
              <a:extLst>
                <a:ext uri="{FF2B5EF4-FFF2-40B4-BE49-F238E27FC236}">
                  <a16:creationId xmlns:a16="http://schemas.microsoft.com/office/drawing/2014/main" id="{652DC6BE-E566-4873-AABC-615D693B32E0}"/>
                </a:ext>
              </a:extLst>
            </p:cNvPr>
            <p:cNvSpPr/>
            <p:nvPr/>
          </p:nvSpPr>
          <p:spPr>
            <a:xfrm rot="19908193">
              <a:off x="5916969" y="994212"/>
              <a:ext cx="445016" cy="991280"/>
            </a:xfrm>
            <a:prstGeom prst="curvedLeftArrow">
              <a:avLst>
                <a:gd name="adj1" fmla="val 25000"/>
                <a:gd name="adj2" fmla="val 47845"/>
                <a:gd name="adj3" fmla="val 25000"/>
              </a:avLst>
            </a:prstGeom>
            <a:noFill/>
            <a:ln>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RelaxedModerately"/>
                <a:lightRig rig="threePt" dir="t"/>
              </a:scene3d>
            </a:bodyPr>
            <a:lstStyle/>
            <a:p>
              <a:pPr algn="ctr"/>
              <a:endParaRPr lang="en-US" baseline="-25000" dirty="0">
                <a:solidFill>
                  <a:schemeClr val="tx1"/>
                </a:solidFill>
              </a:endParaRPr>
            </a:p>
          </p:txBody>
        </p:sp>
        <p:sp>
          <p:nvSpPr>
            <p:cNvPr id="541" name="Arrow: Curved Right 540">
              <a:extLst>
                <a:ext uri="{FF2B5EF4-FFF2-40B4-BE49-F238E27FC236}">
                  <a16:creationId xmlns:a16="http://schemas.microsoft.com/office/drawing/2014/main" id="{4212F5BB-C328-4C7C-B97C-BEFB78115BC5}"/>
                </a:ext>
              </a:extLst>
            </p:cNvPr>
            <p:cNvSpPr/>
            <p:nvPr/>
          </p:nvSpPr>
          <p:spPr>
            <a:xfrm rot="9073727" flipH="1">
              <a:off x="5412574" y="1225964"/>
              <a:ext cx="503234" cy="958443"/>
            </a:xfrm>
            <a:prstGeom prst="curvedRight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spTree>
    <p:extLst>
      <p:ext uri="{BB962C8B-B14F-4D97-AF65-F5344CB8AC3E}">
        <p14:creationId xmlns:p14="http://schemas.microsoft.com/office/powerpoint/2010/main" val="2233241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7F5366-A291-4024-8C37-D5B136FF07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3000"/>
                    </a14:imgEffect>
                    <a14:imgEffect>
                      <a14:colorTemperature colorTemp="3226"/>
                    </a14:imgEffect>
                    <a14:imgEffect>
                      <a14:saturation sat="329000"/>
                    </a14:imgEffect>
                    <a14:imgEffect>
                      <a14:brightnessContrast bright="-23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6" name="Picture 5">
            <a:extLst>
              <a:ext uri="{FF2B5EF4-FFF2-40B4-BE49-F238E27FC236}">
                <a16:creationId xmlns:a16="http://schemas.microsoft.com/office/drawing/2014/main" id="{8A309951-C8D4-422A-A44B-F65FD4ABD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739" y="1526864"/>
            <a:ext cx="5246691" cy="4978596"/>
          </a:xfrm>
          <a:prstGeom prst="rect">
            <a:avLst/>
          </a:prstGeom>
          <a:ln w="12700">
            <a:solidFill>
              <a:schemeClr val="accent1"/>
            </a:solidFill>
          </a:ln>
          <a:effectLst>
            <a:outerShdw blurRad="190500" dist="38100" dir="2700000" algn="tl" rotWithShape="0">
              <a:prstClr val="black">
                <a:alpha val="40000"/>
              </a:prstClr>
            </a:outerShdw>
            <a:reflection blurRad="787400" endPos="65000" dir="5400000" sy="-100000" algn="bl" rotWithShape="0"/>
          </a:effectLst>
        </p:spPr>
      </p:pic>
      <p:sp>
        <p:nvSpPr>
          <p:cNvPr id="3" name="Rectangle: Rounded Corners 2">
            <a:extLst>
              <a:ext uri="{FF2B5EF4-FFF2-40B4-BE49-F238E27FC236}">
                <a16:creationId xmlns:a16="http://schemas.microsoft.com/office/drawing/2014/main" id="{E9914C7E-363D-4BA0-A3A1-57D48302902F}"/>
              </a:ext>
            </a:extLst>
          </p:cNvPr>
          <p:cNvSpPr/>
          <p:nvPr/>
        </p:nvSpPr>
        <p:spPr>
          <a:xfrm>
            <a:off x="1917439" y="352540"/>
            <a:ext cx="7034595" cy="966787"/>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14FBB66-7C3D-44F6-8C71-9B3A07E8270B}"/>
              </a:ext>
            </a:extLst>
          </p:cNvPr>
          <p:cNvSpPr/>
          <p:nvPr/>
        </p:nvSpPr>
        <p:spPr>
          <a:xfrm>
            <a:off x="2448246" y="560077"/>
            <a:ext cx="5972979"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Introduction</a:t>
            </a:r>
          </a:p>
        </p:txBody>
      </p:sp>
      <p:sp>
        <p:nvSpPr>
          <p:cNvPr id="2" name="TextBox 1">
            <a:extLst>
              <a:ext uri="{FF2B5EF4-FFF2-40B4-BE49-F238E27FC236}">
                <a16:creationId xmlns:a16="http://schemas.microsoft.com/office/drawing/2014/main" id="{92A979F1-FFEE-4698-ACC2-51C0F7BF728D}"/>
              </a:ext>
            </a:extLst>
          </p:cNvPr>
          <p:cNvSpPr txBox="1"/>
          <p:nvPr/>
        </p:nvSpPr>
        <p:spPr>
          <a:xfrm>
            <a:off x="586644" y="2483868"/>
            <a:ext cx="5125668" cy="3139386"/>
          </a:xfrm>
          <a:prstGeom prst="rect">
            <a:avLst/>
          </a:prstGeom>
          <a:blipFill>
            <a:blip r:embed="rId5"/>
            <a:tile tx="0" ty="0" sx="100000" sy="100000" flip="none" algn="tl"/>
          </a:blipFill>
          <a:ln w="28575">
            <a:solidFill>
              <a:schemeClr val="tx1"/>
            </a:solidFill>
          </a:ln>
        </p:spPr>
        <p:txBody>
          <a:bodyPr wrap="square" rtlCol="0">
            <a:spAutoFit/>
          </a:bodyPr>
          <a:lstStyle/>
          <a:p>
            <a:pPr marL="285750" indent="-285750" algn="just">
              <a:lnSpc>
                <a:spcPct val="150000"/>
              </a:lnSpc>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lnSpc>
                <a:spcPts val="2160"/>
              </a:lnSpc>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The accounting cycle is a collective process of identifying, analyzing, and recording the accounting events of a company. </a:t>
            </a:r>
          </a:p>
          <a:p>
            <a:pPr marL="285750" indent="-285750" algn="just">
              <a:lnSpc>
                <a:spcPts val="2160"/>
              </a:lnSpc>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endParaRPr>
          </a:p>
          <a:p>
            <a:pPr marL="285750" indent="-285750" algn="just">
              <a:lnSpc>
                <a:spcPts val="2160"/>
              </a:lnSpc>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It is a standard 8-step process that begins when a transaction occurs and ends with its inclusion in the financial statements and the closing of the books.</a:t>
            </a:r>
          </a:p>
          <a:p>
            <a:pPr marL="285750" indent="-285750" algn="just">
              <a:lnSpc>
                <a:spcPct val="150000"/>
              </a:lnSpc>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124963582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78807F6E-DD9E-4907-A7D8-DBFD2EAD30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3000"/>
                    </a14:imgEffect>
                    <a14:imgEffect>
                      <a14:saturation sat="166000"/>
                    </a14:imgEffect>
                    <a14:imgEffect>
                      <a14:brightnessContrast bright="-34000" contrast="30000"/>
                    </a14:imgEffect>
                  </a14:imgLayer>
                </a14:imgProps>
              </a:ext>
              <a:ext uri="{28A0092B-C50C-407E-A947-70E740481C1C}">
                <a14:useLocalDpi xmlns:a14="http://schemas.microsoft.com/office/drawing/2010/main" val="0"/>
              </a:ext>
            </a:extLst>
          </a:blip>
          <a:stretch>
            <a:fillRect/>
          </a:stretch>
        </p:blipFill>
        <p:spPr>
          <a:xfrm>
            <a:off x="0" y="1"/>
            <a:ext cx="12192000" cy="6858000"/>
          </a:xfrm>
          <a:prstGeom prst="rect">
            <a:avLst/>
          </a:prstGeom>
        </p:spPr>
      </p:pic>
      <p:grpSp>
        <p:nvGrpSpPr>
          <p:cNvPr id="54" name="Group 53">
            <a:extLst>
              <a:ext uri="{FF2B5EF4-FFF2-40B4-BE49-F238E27FC236}">
                <a16:creationId xmlns:a16="http://schemas.microsoft.com/office/drawing/2014/main" id="{7A7EAE98-DE17-4DC1-BFF5-ACD4B1B92EA6}"/>
              </a:ext>
            </a:extLst>
          </p:cNvPr>
          <p:cNvGrpSpPr/>
          <p:nvPr/>
        </p:nvGrpSpPr>
        <p:grpSpPr>
          <a:xfrm>
            <a:off x="2335049" y="391063"/>
            <a:ext cx="7210792" cy="976899"/>
            <a:chOff x="2216758" y="433944"/>
            <a:chExt cx="8229861" cy="966787"/>
          </a:xfrm>
        </p:grpSpPr>
        <p:sp>
          <p:nvSpPr>
            <p:cNvPr id="2" name="Rectangle: Rounded Corners 1">
              <a:extLst>
                <a:ext uri="{FF2B5EF4-FFF2-40B4-BE49-F238E27FC236}">
                  <a16:creationId xmlns:a16="http://schemas.microsoft.com/office/drawing/2014/main" id="{29489CF8-5E7E-4B25-B83D-1D374BC3954C}"/>
                </a:ext>
              </a:extLst>
            </p:cNvPr>
            <p:cNvSpPr/>
            <p:nvPr/>
          </p:nvSpPr>
          <p:spPr>
            <a:xfrm>
              <a:off x="2216758" y="433944"/>
              <a:ext cx="8229861" cy="966787"/>
            </a:xfrm>
            <a:prstGeom prst="roundRect">
              <a:avLst>
                <a:gd name="adj" fmla="val 50000"/>
              </a:avLst>
            </a:prstGeom>
            <a:solidFill>
              <a:schemeClr val="accent4"/>
            </a:solidFill>
            <a:ln>
              <a:solidFill>
                <a:schemeClr val="tx1"/>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9323B7A-2906-4443-940E-5B6E55F6E017}"/>
                </a:ext>
              </a:extLst>
            </p:cNvPr>
            <p:cNvSpPr/>
            <p:nvPr/>
          </p:nvSpPr>
          <p:spPr>
            <a:xfrm>
              <a:off x="2690614" y="641482"/>
              <a:ext cx="7209775" cy="551712"/>
            </a:xfrm>
            <a:prstGeom prst="roundRect">
              <a:avLst>
                <a:gd name="adj" fmla="val 50000"/>
              </a:avLst>
            </a:prstGeom>
            <a:solidFill>
              <a:schemeClr val="tx1"/>
            </a:solidFill>
            <a:ln>
              <a:solidFill>
                <a:srgbClr val="00206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Identify and analyze transactions</a:t>
              </a:r>
            </a:p>
          </p:txBody>
        </p:sp>
      </p:grpSp>
      <p:sp>
        <p:nvSpPr>
          <p:cNvPr id="32" name="TextBox 31">
            <a:extLst>
              <a:ext uri="{FF2B5EF4-FFF2-40B4-BE49-F238E27FC236}">
                <a16:creationId xmlns:a16="http://schemas.microsoft.com/office/drawing/2014/main" id="{5A8B023E-C16F-46EC-9760-4B7FF41B439F}"/>
              </a:ext>
            </a:extLst>
          </p:cNvPr>
          <p:cNvSpPr txBox="1"/>
          <p:nvPr/>
        </p:nvSpPr>
        <p:spPr>
          <a:xfrm rot="19276805">
            <a:off x="76663" y="206397"/>
            <a:ext cx="789703"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chemeClr val="accent4">
                    <a:lumMod val="75000"/>
                  </a:schemeClr>
                </a:solidFill>
                <a:effectLst>
                  <a:outerShdw blurRad="38100" dist="38100" dir="2700000" algn="tl">
                    <a:srgbClr val="000000">
                      <a:alpha val="43137"/>
                    </a:srgbClr>
                  </a:outerShdw>
                </a:effectLst>
              </a:rPr>
              <a:t>Step-1</a:t>
            </a:r>
          </a:p>
        </p:txBody>
      </p:sp>
      <p:grpSp>
        <p:nvGrpSpPr>
          <p:cNvPr id="53" name="Group 52">
            <a:extLst>
              <a:ext uri="{FF2B5EF4-FFF2-40B4-BE49-F238E27FC236}">
                <a16:creationId xmlns:a16="http://schemas.microsoft.com/office/drawing/2014/main" id="{E7861E56-DB19-466E-9B08-D975FED0EF6F}"/>
              </a:ext>
            </a:extLst>
          </p:cNvPr>
          <p:cNvGrpSpPr/>
          <p:nvPr/>
        </p:nvGrpSpPr>
        <p:grpSpPr>
          <a:xfrm>
            <a:off x="471514" y="385455"/>
            <a:ext cx="1545600" cy="1545600"/>
            <a:chOff x="489450" y="957427"/>
            <a:chExt cx="1545600" cy="1545600"/>
          </a:xfrm>
        </p:grpSpPr>
        <p:sp>
          <p:nvSpPr>
            <p:cNvPr id="33" name="Google Shape;274;p1">
              <a:extLst>
                <a:ext uri="{FF2B5EF4-FFF2-40B4-BE49-F238E27FC236}">
                  <a16:creationId xmlns:a16="http://schemas.microsoft.com/office/drawing/2014/main" id="{88D1F2D2-2B83-476B-81E8-FC016CECBEA6}"/>
                </a:ext>
              </a:extLst>
            </p:cNvPr>
            <p:cNvSpPr/>
            <p:nvPr/>
          </p:nvSpPr>
          <p:spPr>
            <a:xfrm>
              <a:off x="537254" y="1009139"/>
              <a:ext cx="1442175" cy="1442175"/>
            </a:xfrm>
            <a:prstGeom prst="ellipse">
              <a:avLst/>
            </a:prstGeom>
            <a:solidFill>
              <a:srgbClr val="FF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275;p1">
              <a:extLst>
                <a:ext uri="{FF2B5EF4-FFF2-40B4-BE49-F238E27FC236}">
                  <a16:creationId xmlns:a16="http://schemas.microsoft.com/office/drawing/2014/main" id="{19AC17E9-ACF4-443F-9445-58D27CCB38AA}"/>
                </a:ext>
              </a:extLst>
            </p:cNvPr>
            <p:cNvSpPr/>
            <p:nvPr/>
          </p:nvSpPr>
          <p:spPr>
            <a:xfrm>
              <a:off x="489450" y="957427"/>
              <a:ext cx="1545600" cy="1545600"/>
            </a:xfrm>
            <a:prstGeom prst="ellipse">
              <a:avLst/>
            </a:prstGeom>
            <a:noFill/>
            <a:ln w="19050" cap="flat" cmpd="sng">
              <a:solidFill>
                <a:srgbClr val="FFC5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 name="Google Shape;277;p1">
              <a:extLst>
                <a:ext uri="{FF2B5EF4-FFF2-40B4-BE49-F238E27FC236}">
                  <a16:creationId xmlns:a16="http://schemas.microsoft.com/office/drawing/2014/main" id="{52B47592-81B6-414D-A6D3-C44CDBDF6DCE}"/>
                </a:ext>
              </a:extLst>
            </p:cNvPr>
            <p:cNvGrpSpPr/>
            <p:nvPr/>
          </p:nvGrpSpPr>
          <p:grpSpPr>
            <a:xfrm>
              <a:off x="727043" y="1198985"/>
              <a:ext cx="1062600" cy="1062600"/>
              <a:chOff x="1672238" y="2600066"/>
              <a:chExt cx="1285351" cy="1285351"/>
            </a:xfrm>
          </p:grpSpPr>
          <p:grpSp>
            <p:nvGrpSpPr>
              <p:cNvPr id="36" name="Google Shape;278;p1">
                <a:extLst>
                  <a:ext uri="{FF2B5EF4-FFF2-40B4-BE49-F238E27FC236}">
                    <a16:creationId xmlns:a16="http://schemas.microsoft.com/office/drawing/2014/main" id="{8E80BCFC-39D5-41DD-B0DB-A0E10814868B}"/>
                  </a:ext>
                </a:extLst>
              </p:cNvPr>
              <p:cNvGrpSpPr/>
              <p:nvPr/>
            </p:nvGrpSpPr>
            <p:grpSpPr>
              <a:xfrm>
                <a:off x="1672238" y="2600066"/>
                <a:ext cx="1285351" cy="1285351"/>
                <a:chOff x="1397665" y="665785"/>
                <a:chExt cx="1285351" cy="1285351"/>
              </a:xfrm>
            </p:grpSpPr>
            <p:grpSp>
              <p:nvGrpSpPr>
                <p:cNvPr id="49" name="Google Shape;279;p1">
                  <a:extLst>
                    <a:ext uri="{FF2B5EF4-FFF2-40B4-BE49-F238E27FC236}">
                      <a16:creationId xmlns:a16="http://schemas.microsoft.com/office/drawing/2014/main" id="{579F9B06-7A40-4054-B658-BD0D4F1D97F6}"/>
                    </a:ext>
                  </a:extLst>
                </p:cNvPr>
                <p:cNvGrpSpPr/>
                <p:nvPr/>
              </p:nvGrpSpPr>
              <p:grpSpPr>
                <a:xfrm>
                  <a:off x="1397665" y="665785"/>
                  <a:ext cx="1285351" cy="1285351"/>
                  <a:chOff x="1282890" y="562664"/>
                  <a:chExt cx="1514902" cy="1514902"/>
                </a:xfrm>
              </p:grpSpPr>
              <p:sp>
                <p:nvSpPr>
                  <p:cNvPr id="51" name="Google Shape;280;p1">
                    <a:extLst>
                      <a:ext uri="{FF2B5EF4-FFF2-40B4-BE49-F238E27FC236}">
                        <a16:creationId xmlns:a16="http://schemas.microsoft.com/office/drawing/2014/main" id="{6CEB0687-0519-42B3-8A64-B12B6BED2145}"/>
                      </a:ext>
                    </a:extLst>
                  </p:cNvPr>
                  <p:cNvSpPr/>
                  <p:nvPr/>
                </p:nvSpPr>
                <p:spPr>
                  <a:xfrm>
                    <a:off x="1282890" y="562664"/>
                    <a:ext cx="1514902" cy="1514902"/>
                  </a:xfrm>
                  <a:prstGeom prst="ellipse">
                    <a:avLst/>
                  </a:prstGeom>
                  <a:noFill/>
                  <a:ln w="57150" cap="flat" cmpd="sng">
                    <a:solidFill>
                      <a:srgbClr val="FFE978"/>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281;p1">
                    <a:extLst>
                      <a:ext uri="{FF2B5EF4-FFF2-40B4-BE49-F238E27FC236}">
                        <a16:creationId xmlns:a16="http://schemas.microsoft.com/office/drawing/2014/main" id="{E8D86F57-210F-4DAF-AD05-2A38C5DD170E}"/>
                      </a:ext>
                    </a:extLst>
                  </p:cNvPr>
                  <p:cNvSpPr/>
                  <p:nvPr/>
                </p:nvSpPr>
                <p:spPr>
                  <a:xfrm>
                    <a:off x="1310269" y="585168"/>
                    <a:ext cx="1469894" cy="1469894"/>
                  </a:xfrm>
                  <a:prstGeom prst="ellipse">
                    <a:avLst/>
                  </a:prstGeom>
                  <a:solidFill>
                    <a:srgbClr val="F2F2F2"/>
                  </a:solidFill>
                  <a:ln w="19050" cap="flat" cmpd="sng">
                    <a:solidFill>
                      <a:srgbClr val="F1CE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0" name="Google Shape;282;p1">
                  <a:extLst>
                    <a:ext uri="{FF2B5EF4-FFF2-40B4-BE49-F238E27FC236}">
                      <a16:creationId xmlns:a16="http://schemas.microsoft.com/office/drawing/2014/main" id="{958AB5E1-058F-4303-97D3-E6F00B383D9A}"/>
                    </a:ext>
                  </a:extLst>
                </p:cNvPr>
                <p:cNvPicPr preferRelativeResize="0"/>
                <p:nvPr/>
              </p:nvPicPr>
              <p:blipFill rotWithShape="1">
                <a:blip r:embed="rId4">
                  <a:alphaModFix/>
                </a:blip>
                <a:srcRect/>
                <a:stretch/>
              </p:blipFill>
              <p:spPr>
                <a:xfrm>
                  <a:off x="1616109" y="876299"/>
                  <a:ext cx="848461" cy="848462"/>
                </a:xfrm>
                <a:prstGeom prst="rect">
                  <a:avLst/>
                </a:prstGeom>
                <a:noFill/>
                <a:ln>
                  <a:noFill/>
                </a:ln>
              </p:spPr>
            </p:pic>
          </p:grpSp>
          <p:grpSp>
            <p:nvGrpSpPr>
              <p:cNvPr id="37" name="Google Shape;283;p1">
                <a:extLst>
                  <a:ext uri="{FF2B5EF4-FFF2-40B4-BE49-F238E27FC236}">
                    <a16:creationId xmlns:a16="http://schemas.microsoft.com/office/drawing/2014/main" id="{E515E5B0-CDFC-46BA-9599-0B83407F83A5}"/>
                  </a:ext>
                </a:extLst>
              </p:cNvPr>
              <p:cNvGrpSpPr/>
              <p:nvPr/>
            </p:nvGrpSpPr>
            <p:grpSpPr>
              <a:xfrm>
                <a:off x="1841955" y="2844032"/>
                <a:ext cx="923360" cy="612434"/>
                <a:chOff x="1567382" y="927100"/>
                <a:chExt cx="923360" cy="612434"/>
              </a:xfrm>
            </p:grpSpPr>
            <p:sp>
              <p:nvSpPr>
                <p:cNvPr id="38" name="Google Shape;284;p1">
                  <a:extLst>
                    <a:ext uri="{FF2B5EF4-FFF2-40B4-BE49-F238E27FC236}">
                      <a16:creationId xmlns:a16="http://schemas.microsoft.com/office/drawing/2014/main" id="{F4B08904-4FD8-4983-993E-D6C35236C20C}"/>
                    </a:ext>
                  </a:extLst>
                </p:cNvPr>
                <p:cNvSpPr/>
                <p:nvPr/>
              </p:nvSpPr>
              <p:spPr>
                <a:xfrm>
                  <a:off x="1935565" y="1161365"/>
                  <a:ext cx="209550" cy="222250"/>
                </a:xfrm>
                <a:prstGeom prst="ellipse">
                  <a:avLst/>
                </a:prstGeom>
                <a:solidFill>
                  <a:srgbClr val="FFE9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9" name="Google Shape;285;p1">
                  <a:extLst>
                    <a:ext uri="{FF2B5EF4-FFF2-40B4-BE49-F238E27FC236}">
                      <a16:creationId xmlns:a16="http://schemas.microsoft.com/office/drawing/2014/main" id="{7D0B7074-AFDF-4A25-9287-74BBD98529A0}"/>
                    </a:ext>
                  </a:extLst>
                </p:cNvPr>
                <p:cNvCxnSpPr/>
                <p:nvPr/>
              </p:nvCxnSpPr>
              <p:spPr>
                <a:xfrm rot="10800000">
                  <a:off x="2288743" y="9934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0" name="Google Shape;286;p1">
                  <a:extLst>
                    <a:ext uri="{FF2B5EF4-FFF2-40B4-BE49-F238E27FC236}">
                      <a16:creationId xmlns:a16="http://schemas.microsoft.com/office/drawing/2014/main" id="{3CBF9837-549E-4BAA-B04D-D5EAA917AC07}"/>
                    </a:ext>
                  </a:extLst>
                </p:cNvPr>
                <p:cNvCxnSpPr/>
                <p:nvPr/>
              </p:nvCxnSpPr>
              <p:spPr>
                <a:xfrm rot="10800000">
                  <a:off x="2376657" y="11458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1" name="Google Shape;287;p1">
                  <a:extLst>
                    <a:ext uri="{FF2B5EF4-FFF2-40B4-BE49-F238E27FC236}">
                      <a16:creationId xmlns:a16="http://schemas.microsoft.com/office/drawing/2014/main" id="{55372CDA-E509-45C9-90CB-62A719C0FFF9}"/>
                    </a:ext>
                  </a:extLst>
                </p:cNvPr>
                <p:cNvCxnSpPr/>
                <p:nvPr/>
              </p:nvCxnSpPr>
              <p:spPr>
                <a:xfrm rot="10800000">
                  <a:off x="2352229" y="1310934"/>
                  <a:ext cx="138513" cy="0"/>
                </a:xfrm>
                <a:prstGeom prst="straightConnector1">
                  <a:avLst/>
                </a:prstGeom>
                <a:noFill/>
                <a:ln w="19050" cap="flat" cmpd="sng">
                  <a:solidFill>
                    <a:schemeClr val="dk1"/>
                  </a:solidFill>
                  <a:prstDash val="solid"/>
                  <a:miter lim="800000"/>
                  <a:headEnd type="none" w="sm" len="sm"/>
                  <a:tailEnd type="none" w="sm" len="sm"/>
                </a:ln>
              </p:spPr>
            </p:cxnSp>
            <p:cxnSp>
              <p:nvCxnSpPr>
                <p:cNvPr id="42" name="Google Shape;288;p1">
                  <a:extLst>
                    <a:ext uri="{FF2B5EF4-FFF2-40B4-BE49-F238E27FC236}">
                      <a16:creationId xmlns:a16="http://schemas.microsoft.com/office/drawing/2014/main" id="{7EF81FA5-96F8-45E5-BE6B-C1ED43FB40CA}"/>
                    </a:ext>
                  </a:extLst>
                </p:cNvPr>
                <p:cNvCxnSpPr/>
                <p:nvPr/>
              </p:nvCxnSpPr>
              <p:spPr>
                <a:xfrm rot="10800000">
                  <a:off x="2308272" y="1484435"/>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3" name="Google Shape;289;p1">
                  <a:extLst>
                    <a:ext uri="{FF2B5EF4-FFF2-40B4-BE49-F238E27FC236}">
                      <a16:creationId xmlns:a16="http://schemas.microsoft.com/office/drawing/2014/main" id="{C8B8498D-699E-4A1F-8C11-57DB2A88D923}"/>
                    </a:ext>
                  </a:extLst>
                </p:cNvPr>
                <p:cNvCxnSpPr/>
                <p:nvPr/>
              </p:nvCxnSpPr>
              <p:spPr>
                <a:xfrm rot="10800000">
                  <a:off x="1616109" y="1313768"/>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44" name="Google Shape;290;p1">
                  <a:extLst>
                    <a:ext uri="{FF2B5EF4-FFF2-40B4-BE49-F238E27FC236}">
                      <a16:creationId xmlns:a16="http://schemas.microsoft.com/office/drawing/2014/main" id="{CC9F24CC-2F6E-4AC6-B280-A76AB4E6A4B1}"/>
                    </a:ext>
                  </a:extLst>
                </p:cNvPr>
                <p:cNvCxnSpPr/>
                <p:nvPr/>
              </p:nvCxnSpPr>
              <p:spPr>
                <a:xfrm rot="10800000">
                  <a:off x="1567382" y="1145152"/>
                  <a:ext cx="136641" cy="0"/>
                </a:xfrm>
                <a:prstGeom prst="straightConnector1">
                  <a:avLst/>
                </a:prstGeom>
                <a:noFill/>
                <a:ln w="19050" cap="flat" cmpd="sng">
                  <a:solidFill>
                    <a:schemeClr val="dk1"/>
                  </a:solidFill>
                  <a:prstDash val="solid"/>
                  <a:miter lim="800000"/>
                  <a:headEnd type="none" w="sm" len="sm"/>
                  <a:tailEnd type="none" w="sm" len="sm"/>
                </a:ln>
              </p:spPr>
            </p:cxnSp>
            <p:cxnSp>
              <p:nvCxnSpPr>
                <p:cNvPr id="45" name="Google Shape;291;p1">
                  <a:extLst>
                    <a:ext uri="{FF2B5EF4-FFF2-40B4-BE49-F238E27FC236}">
                      <a16:creationId xmlns:a16="http://schemas.microsoft.com/office/drawing/2014/main" id="{78021741-B6DA-4202-A153-CFD1D096415A}"/>
                    </a:ext>
                  </a:extLst>
                </p:cNvPr>
                <p:cNvCxnSpPr/>
                <p:nvPr/>
              </p:nvCxnSpPr>
              <p:spPr>
                <a:xfrm rot="10800000">
                  <a:off x="1704023" y="927100"/>
                  <a:ext cx="103823" cy="0"/>
                </a:xfrm>
                <a:prstGeom prst="straightConnector1">
                  <a:avLst/>
                </a:prstGeom>
                <a:noFill/>
                <a:ln w="19050" cap="flat" cmpd="sng">
                  <a:solidFill>
                    <a:schemeClr val="dk1"/>
                  </a:solidFill>
                  <a:prstDash val="solid"/>
                  <a:miter lim="800000"/>
                  <a:headEnd type="none" w="sm" len="sm"/>
                  <a:tailEnd type="none" w="sm" len="sm"/>
                </a:ln>
              </p:spPr>
            </p:cxnSp>
            <p:cxnSp>
              <p:nvCxnSpPr>
                <p:cNvPr id="46" name="Google Shape;292;p1">
                  <a:extLst>
                    <a:ext uri="{FF2B5EF4-FFF2-40B4-BE49-F238E27FC236}">
                      <a16:creationId xmlns:a16="http://schemas.microsoft.com/office/drawing/2014/main" id="{B963C50E-D0CE-43AE-90B7-AC653FA1E883}"/>
                    </a:ext>
                  </a:extLst>
                </p:cNvPr>
                <p:cNvCxnSpPr/>
                <p:nvPr/>
              </p:nvCxnSpPr>
              <p:spPr>
                <a:xfrm rot="10800000">
                  <a:off x="1671205" y="1481480"/>
                  <a:ext cx="93143" cy="0"/>
                </a:xfrm>
                <a:prstGeom prst="straightConnector1">
                  <a:avLst/>
                </a:prstGeom>
                <a:noFill/>
                <a:ln w="19050" cap="flat" cmpd="sng">
                  <a:solidFill>
                    <a:schemeClr val="dk1"/>
                  </a:solidFill>
                  <a:prstDash val="solid"/>
                  <a:miter lim="800000"/>
                  <a:headEnd type="none" w="sm" len="sm"/>
                  <a:tailEnd type="none" w="sm" len="sm"/>
                </a:ln>
              </p:spPr>
            </p:cxnSp>
            <p:cxnSp>
              <p:nvCxnSpPr>
                <p:cNvPr id="47" name="Google Shape;293;p1">
                  <a:extLst>
                    <a:ext uri="{FF2B5EF4-FFF2-40B4-BE49-F238E27FC236}">
                      <a16:creationId xmlns:a16="http://schemas.microsoft.com/office/drawing/2014/main" id="{DC05FEED-AC14-41F0-9CB3-7B9FDDD58062}"/>
                    </a:ext>
                  </a:extLst>
                </p:cNvPr>
                <p:cNvCxnSpPr/>
                <p:nvPr/>
              </p:nvCxnSpPr>
              <p:spPr>
                <a:xfrm rot="10800000">
                  <a:off x="1764348" y="1539534"/>
                  <a:ext cx="86996" cy="0"/>
                </a:xfrm>
                <a:prstGeom prst="straightConnector1">
                  <a:avLst/>
                </a:prstGeom>
                <a:noFill/>
                <a:ln w="19050" cap="flat" cmpd="sng">
                  <a:solidFill>
                    <a:schemeClr val="dk1"/>
                  </a:solidFill>
                  <a:prstDash val="solid"/>
                  <a:miter lim="800000"/>
                  <a:headEnd type="none" w="sm" len="sm"/>
                  <a:tailEnd type="none" w="sm" len="sm"/>
                </a:ln>
              </p:spPr>
            </p:cxnSp>
            <p:cxnSp>
              <p:nvCxnSpPr>
                <p:cNvPr id="48" name="Google Shape;294;p1">
                  <a:extLst>
                    <a:ext uri="{FF2B5EF4-FFF2-40B4-BE49-F238E27FC236}">
                      <a16:creationId xmlns:a16="http://schemas.microsoft.com/office/drawing/2014/main" id="{1AF19DD7-1162-4896-9A0F-567E12859BF4}"/>
                    </a:ext>
                  </a:extLst>
                </p:cNvPr>
                <p:cNvCxnSpPr/>
                <p:nvPr/>
              </p:nvCxnSpPr>
              <p:spPr>
                <a:xfrm rot="10800000">
                  <a:off x="2246516" y="1482384"/>
                  <a:ext cx="42227" cy="0"/>
                </a:xfrm>
                <a:prstGeom prst="straightConnector1">
                  <a:avLst/>
                </a:prstGeom>
                <a:noFill/>
                <a:ln w="19050" cap="flat" cmpd="sng">
                  <a:solidFill>
                    <a:schemeClr val="dk1"/>
                  </a:solidFill>
                  <a:prstDash val="solid"/>
                  <a:miter lim="800000"/>
                  <a:headEnd type="none" w="sm" len="sm"/>
                  <a:tailEnd type="none" w="sm" len="sm"/>
                </a:ln>
              </p:spPr>
            </p:cxnSp>
          </p:grpSp>
        </p:grpSp>
      </p:grpSp>
      <p:pic>
        <p:nvPicPr>
          <p:cNvPr id="56" name="Picture 55">
            <a:extLst>
              <a:ext uri="{FF2B5EF4-FFF2-40B4-BE49-F238E27FC236}">
                <a16:creationId xmlns:a16="http://schemas.microsoft.com/office/drawing/2014/main" id="{0ECAF934-6615-4A8C-ADB0-250088C04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4001" y="1502469"/>
            <a:ext cx="4397375" cy="5051011"/>
          </a:xfrm>
          <a:prstGeom prst="rect">
            <a:avLst/>
          </a:prstGeom>
          <a:ln>
            <a:solidFill>
              <a:srgbClr val="FFC000"/>
            </a:solidFill>
          </a:ln>
          <a:effectLst>
            <a:outerShdw blurRad="12700" dir="4560000" sx="25000" sy="25000" algn="ctr" rotWithShape="0">
              <a:srgbClr val="000000">
                <a:alpha val="70000"/>
              </a:srgbClr>
            </a:outerShdw>
            <a:reflection stA="74000" endPos="1000" dir="5400000" sy="-100000" algn="bl" rotWithShape="0"/>
          </a:effectLst>
        </p:spPr>
      </p:pic>
      <p:sp>
        <p:nvSpPr>
          <p:cNvPr id="57" name="TextBox 56">
            <a:extLst>
              <a:ext uri="{FF2B5EF4-FFF2-40B4-BE49-F238E27FC236}">
                <a16:creationId xmlns:a16="http://schemas.microsoft.com/office/drawing/2014/main" id="{F4A371AF-359C-4D5A-A230-CB2FE5EDFC82}"/>
              </a:ext>
            </a:extLst>
          </p:cNvPr>
          <p:cNvSpPr txBox="1"/>
          <p:nvPr/>
        </p:nvSpPr>
        <p:spPr>
          <a:xfrm>
            <a:off x="519318" y="2583162"/>
            <a:ext cx="6590973" cy="3970318"/>
          </a:xfrm>
          <a:prstGeom prst="rect">
            <a:avLst/>
          </a:prstGeom>
          <a:blipFill>
            <a:blip r:embed="rId6"/>
            <a:tile tx="0" ty="0" sx="100000" sy="100000" flip="none" algn="tl"/>
          </a:blipFill>
          <a:ln w="28575">
            <a:solidFill>
              <a:srgbClr val="FFC000"/>
            </a:solidFill>
          </a:ln>
        </p:spPr>
        <p:txBody>
          <a:bodyPr wrap="square" rtlCol="0">
            <a:spAutoFit/>
          </a:bodyPr>
          <a:lstStyle/>
          <a:p>
            <a:endParaRPr lang="en-US" dirty="0"/>
          </a:p>
          <a:p>
            <a:endParaRPr lang="en-US" dirty="0"/>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Identification and analysis of transactions in accounting is an essential part of the accounting process.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Whenever a business starts to keep chronological records of its business transactions, it aims to maintain books of accounts that are free of errors and quickly help access its business performance.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In this article, you will find what a transaction is and how the identification and analysis of transactions In Accounting is processed.</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16745206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5000">
              <a:schemeClr val="accent1">
                <a:lumMod val="0"/>
                <a:lumOff val="100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59DA04E6-E676-4B4F-A1EF-046C58E027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9000"/>
                    </a14:imgEffect>
                    <a14:imgEffect>
                      <a14:colorTemperature colorTemp="9136"/>
                    </a14:imgEffect>
                    <a14:imgEffect>
                      <a14:saturation sat="110000"/>
                    </a14:imgEffect>
                    <a14:imgEffect>
                      <a14:brightnessContrast bright="-32000" contrast="2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rgbClr val="00B0F0"/>
            </a:glow>
          </a:effectLst>
        </p:spPr>
      </p:pic>
      <p:sp>
        <p:nvSpPr>
          <p:cNvPr id="2" name="Rectangle: Rounded Corners 1">
            <a:extLst>
              <a:ext uri="{FF2B5EF4-FFF2-40B4-BE49-F238E27FC236}">
                <a16:creationId xmlns:a16="http://schemas.microsoft.com/office/drawing/2014/main" id="{07DDB0CF-FC4E-42D0-B0DF-5B1A92A49030}"/>
              </a:ext>
            </a:extLst>
          </p:cNvPr>
          <p:cNvSpPr/>
          <p:nvPr/>
        </p:nvSpPr>
        <p:spPr>
          <a:xfrm>
            <a:off x="2721533" y="426574"/>
            <a:ext cx="7175474" cy="966787"/>
          </a:xfrm>
          <a:prstGeom prst="roundRect">
            <a:avLst>
              <a:gd name="adj" fmla="val 50000"/>
            </a:avLst>
          </a:prstGeom>
          <a:solidFill>
            <a:srgbClr val="1DD6C0"/>
          </a:solidFill>
          <a:ln>
            <a:solidFill>
              <a:schemeClr val="tx1">
                <a:lumMod val="95000"/>
                <a:lumOff val="5000"/>
              </a:schemeClr>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107035" y="637288"/>
            <a:ext cx="6208150"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DD6C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Record transaction in a journal</a:t>
            </a:r>
          </a:p>
        </p:txBody>
      </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rgbClr val="00B0F0"/>
            </a:solidFill>
          </a:ln>
        </p:spPr>
        <p:txBody>
          <a:bodyPr wrap="none" rtlCol="0">
            <a:spAutoFit/>
          </a:bodyPr>
          <a:lstStyle/>
          <a:p>
            <a:r>
              <a:rPr lang="en-US" b="1" dirty="0">
                <a:solidFill>
                  <a:srgbClr val="1DD6C0"/>
                </a:solidFill>
                <a:effectLst>
                  <a:outerShdw blurRad="38100" dist="38100" dir="2700000" algn="tl">
                    <a:srgbClr val="000000">
                      <a:alpha val="43137"/>
                    </a:srgbClr>
                  </a:outerShdw>
                </a:effectLst>
              </a:rPr>
              <a:t>Step-2</a:t>
            </a:r>
          </a:p>
        </p:txBody>
      </p:sp>
      <p:sp>
        <p:nvSpPr>
          <p:cNvPr id="20" name="TextBox 19">
            <a:extLst>
              <a:ext uri="{FF2B5EF4-FFF2-40B4-BE49-F238E27FC236}">
                <a16:creationId xmlns:a16="http://schemas.microsoft.com/office/drawing/2014/main" id="{8BD6D24F-21E5-4106-8034-C6A7196C8200}"/>
              </a:ext>
            </a:extLst>
          </p:cNvPr>
          <p:cNvSpPr txBox="1"/>
          <p:nvPr/>
        </p:nvSpPr>
        <p:spPr>
          <a:xfrm>
            <a:off x="466025" y="2178897"/>
            <a:ext cx="6370873" cy="4549964"/>
          </a:xfrm>
          <a:prstGeom prst="rect">
            <a:avLst/>
          </a:prstGeom>
          <a:blipFill>
            <a:blip r:embed="rId4"/>
            <a:tile tx="0" ty="0" sx="100000" sy="100000" flip="none" algn="tl"/>
          </a:blipFill>
          <a:ln w="28575">
            <a:solidFill>
              <a:srgbClr val="00B0F0"/>
            </a:solidFill>
          </a:ln>
        </p:spPr>
        <p:txBody>
          <a:bodyPr wrap="square" rtlCol="0">
            <a:spAutoFit/>
          </a:bodyPr>
          <a:lstStyle/>
          <a:p>
            <a:pPr marL="285750" indent="-285750" algn="just">
              <a:spcBef>
                <a:spcPts val="110"/>
              </a:spcBef>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Journalizing transactions is the crucial first step in the accounting cycle. </a:t>
            </a:r>
          </a:p>
          <a:p>
            <a:pPr marL="285750" indent="-285750" algn="just">
              <a:spcBef>
                <a:spcPts val="110"/>
              </a:spcBef>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spcBef>
                <a:spcPts val="110"/>
              </a:spcBef>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A journal entry records a business transaction in the accounting system for an organization. For example, when a business buys supplies with cash, that transaction will show up in the supplies account and the cash account. A Journal entry has the following components-</a:t>
            </a:r>
          </a:p>
          <a:p>
            <a:endParaRPr lang="en-US" dirty="0">
              <a:effectLst>
                <a:outerShdw blurRad="38100" dist="38100" dir="2700000" algn="tl">
                  <a:srgbClr val="000000">
                    <a:alpha val="43137"/>
                  </a:srgbClr>
                </a:outerShdw>
              </a:effectLst>
              <a:latin typeface="Book Antiqua" panose="02040602050305030304" pitchFamily="18" charset="0"/>
            </a:endParaRPr>
          </a:p>
          <a:p>
            <a:pPr marL="342900" indent="-342900" algn="just">
              <a:buFont typeface="+mj-lt"/>
              <a:buAutoNum type="arabicParenR"/>
            </a:pPr>
            <a:r>
              <a:rPr lang="en-US" dirty="0">
                <a:effectLst>
                  <a:outerShdw blurRad="38100" dist="38100" dir="2700000" algn="tl">
                    <a:srgbClr val="000000">
                      <a:alpha val="43137"/>
                    </a:srgbClr>
                  </a:outerShdw>
                </a:effectLst>
                <a:latin typeface="Book Antiqua" panose="02040602050305030304" pitchFamily="18" charset="0"/>
              </a:rPr>
              <a:t>The date of the transaction.</a:t>
            </a:r>
          </a:p>
          <a:p>
            <a:pPr marL="342900" indent="-342900" algn="just">
              <a:buFont typeface="+mj-lt"/>
              <a:buAutoNum type="arabicParenR"/>
            </a:pPr>
            <a:r>
              <a:rPr lang="en-US" dirty="0">
                <a:effectLst>
                  <a:outerShdw blurRad="38100" dist="38100" dir="2700000" algn="tl">
                    <a:srgbClr val="000000">
                      <a:alpha val="43137"/>
                    </a:srgbClr>
                  </a:outerShdw>
                </a:effectLst>
                <a:latin typeface="Book Antiqua" panose="02040602050305030304" pitchFamily="18" charset="0"/>
              </a:rPr>
              <a:t>The account name and number for each account impacted.</a:t>
            </a:r>
          </a:p>
          <a:p>
            <a:pPr marL="342900" indent="-342900" algn="just">
              <a:buFont typeface="+mj-lt"/>
              <a:buAutoNum type="arabicParenR"/>
            </a:pPr>
            <a:r>
              <a:rPr lang="en-US" dirty="0">
                <a:effectLst>
                  <a:outerShdw blurRad="38100" dist="38100" dir="2700000" algn="tl">
                    <a:srgbClr val="000000">
                      <a:alpha val="43137"/>
                    </a:srgbClr>
                  </a:outerShdw>
                </a:effectLst>
                <a:latin typeface="Book Antiqua" panose="02040602050305030304" pitchFamily="18" charset="0"/>
              </a:rPr>
              <a:t>The credit and debit amount.</a:t>
            </a:r>
          </a:p>
          <a:p>
            <a:pPr marL="342900" indent="-342900" algn="just">
              <a:buFont typeface="+mj-lt"/>
              <a:buAutoNum type="arabicParenR"/>
            </a:pPr>
            <a:r>
              <a:rPr lang="en-US" dirty="0">
                <a:effectLst>
                  <a:outerShdw blurRad="38100" dist="38100" dir="2700000" algn="tl">
                    <a:srgbClr val="000000">
                      <a:alpha val="43137"/>
                    </a:srgbClr>
                  </a:outerShdw>
                </a:effectLst>
                <a:latin typeface="Book Antiqua" panose="02040602050305030304" pitchFamily="18" charset="0"/>
              </a:rPr>
              <a:t>A reference number that serves as a unique identifier for the transaction.</a:t>
            </a:r>
          </a:p>
          <a:p>
            <a:pPr marL="342900" indent="-342900" algn="just">
              <a:buFont typeface="+mj-lt"/>
              <a:buAutoNum type="arabicParenR"/>
            </a:pPr>
            <a:r>
              <a:rPr lang="en-US" dirty="0">
                <a:effectLst>
                  <a:outerShdw blurRad="38100" dist="38100" dir="2700000" algn="tl">
                    <a:srgbClr val="000000">
                      <a:alpha val="43137"/>
                    </a:srgbClr>
                  </a:outerShdw>
                </a:effectLst>
                <a:latin typeface="Book Antiqua" panose="02040602050305030304" pitchFamily="18" charset="0"/>
              </a:rPr>
              <a:t>A description of the transaction.</a:t>
            </a:r>
          </a:p>
        </p:txBody>
      </p:sp>
      <p:pic>
        <p:nvPicPr>
          <p:cNvPr id="22" name="Picture 21">
            <a:extLst>
              <a:ext uri="{FF2B5EF4-FFF2-40B4-BE49-F238E27FC236}">
                <a16:creationId xmlns:a16="http://schemas.microsoft.com/office/drawing/2014/main" id="{57ECA6F3-7A59-4039-9228-3F8959021DAA}"/>
              </a:ext>
            </a:extLst>
          </p:cNvPr>
          <p:cNvPicPr>
            <a:picLocks noChangeAspect="1"/>
          </p:cNvPicPr>
          <p:nvPr/>
        </p:nvPicPr>
        <p:blipFill rotWithShape="1">
          <a:blip r:embed="rId5">
            <a:extLst>
              <a:ext uri="{28A0092B-C50C-407E-A947-70E740481C1C}">
                <a14:useLocalDpi xmlns:a14="http://schemas.microsoft.com/office/drawing/2010/main" val="0"/>
              </a:ext>
            </a:extLst>
          </a:blip>
          <a:srcRect l="2603" t="7623" r="17698" b="8616"/>
          <a:stretch/>
        </p:blipFill>
        <p:spPr>
          <a:xfrm>
            <a:off x="7019702" y="1604075"/>
            <a:ext cx="4915935" cy="5124786"/>
          </a:xfrm>
          <a:prstGeom prst="rect">
            <a:avLst/>
          </a:prstGeom>
          <a:ln w="28575">
            <a:solidFill>
              <a:srgbClr val="00B0F0"/>
            </a:solidFill>
          </a:ln>
        </p:spPr>
      </p:pic>
      <p:grpSp>
        <p:nvGrpSpPr>
          <p:cNvPr id="23" name="Google Shape;295;p1">
            <a:extLst>
              <a:ext uri="{FF2B5EF4-FFF2-40B4-BE49-F238E27FC236}">
                <a16:creationId xmlns:a16="http://schemas.microsoft.com/office/drawing/2014/main" id="{EE0FB27B-24C5-469C-A2F5-3DA4FC713CC9}"/>
              </a:ext>
            </a:extLst>
          </p:cNvPr>
          <p:cNvGrpSpPr/>
          <p:nvPr/>
        </p:nvGrpSpPr>
        <p:grpSpPr>
          <a:xfrm>
            <a:off x="471515" y="387258"/>
            <a:ext cx="1520607" cy="1520607"/>
            <a:chOff x="1385272" y="2618182"/>
            <a:chExt cx="1869742" cy="1869742"/>
          </a:xfrm>
        </p:grpSpPr>
        <p:grpSp>
          <p:nvGrpSpPr>
            <p:cNvPr id="24" name="Google Shape;296;p1">
              <a:extLst>
                <a:ext uri="{FF2B5EF4-FFF2-40B4-BE49-F238E27FC236}">
                  <a16:creationId xmlns:a16="http://schemas.microsoft.com/office/drawing/2014/main" id="{D5469B35-A4E9-4BD5-B6BA-76FC229A5B7C}"/>
                </a:ext>
              </a:extLst>
            </p:cNvPr>
            <p:cNvGrpSpPr/>
            <p:nvPr/>
          </p:nvGrpSpPr>
          <p:grpSpPr>
            <a:xfrm>
              <a:off x="1385272" y="2618182"/>
              <a:ext cx="1869742" cy="1869742"/>
              <a:chOff x="1105470" y="385244"/>
              <a:chExt cx="1869742" cy="1869742"/>
            </a:xfrm>
          </p:grpSpPr>
          <p:sp>
            <p:nvSpPr>
              <p:cNvPr id="33" name="Google Shape;297;p1">
                <a:extLst>
                  <a:ext uri="{FF2B5EF4-FFF2-40B4-BE49-F238E27FC236}">
                    <a16:creationId xmlns:a16="http://schemas.microsoft.com/office/drawing/2014/main" id="{88539D36-5E8C-4D0A-8652-2CECBE40D3ED}"/>
                  </a:ext>
                </a:extLst>
              </p:cNvPr>
              <p:cNvSpPr/>
              <p:nvPr/>
            </p:nvSpPr>
            <p:spPr>
              <a:xfrm>
                <a:off x="1168093" y="447867"/>
                <a:ext cx="1744496" cy="1744496"/>
              </a:xfrm>
              <a:prstGeom prst="ellipse">
                <a:avLst/>
              </a:prstGeom>
              <a:solidFill>
                <a:srgbClr val="1DD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298;p1">
                <a:extLst>
                  <a:ext uri="{FF2B5EF4-FFF2-40B4-BE49-F238E27FC236}">
                    <a16:creationId xmlns:a16="http://schemas.microsoft.com/office/drawing/2014/main" id="{0D427B82-4E01-4C24-A0CB-407DF503BFF6}"/>
                  </a:ext>
                </a:extLst>
              </p:cNvPr>
              <p:cNvSpPr/>
              <p:nvPr/>
            </p:nvSpPr>
            <p:spPr>
              <a:xfrm>
                <a:off x="1105470" y="385244"/>
                <a:ext cx="1869742" cy="1869742"/>
              </a:xfrm>
              <a:prstGeom prst="ellipse">
                <a:avLst/>
              </a:prstGeom>
              <a:noFill/>
              <a:ln w="19050" cap="flat" cmpd="sng">
                <a:solidFill>
                  <a:srgbClr val="1DD6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99;p1">
                <a:extLst>
                  <a:ext uri="{FF2B5EF4-FFF2-40B4-BE49-F238E27FC236}">
                    <a16:creationId xmlns:a16="http://schemas.microsoft.com/office/drawing/2014/main" id="{6451CA15-ADC7-4815-879F-E3FA8F036E4B}"/>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 name="Google Shape;300;p1">
                <a:extLst>
                  <a:ext uri="{FF2B5EF4-FFF2-40B4-BE49-F238E27FC236}">
                    <a16:creationId xmlns:a16="http://schemas.microsoft.com/office/drawing/2014/main" id="{B0716D51-8C78-4638-86F5-95889994A3CB}"/>
                  </a:ext>
                </a:extLst>
              </p:cNvPr>
              <p:cNvGrpSpPr/>
              <p:nvPr/>
            </p:nvGrpSpPr>
            <p:grpSpPr>
              <a:xfrm>
                <a:off x="1392869" y="677439"/>
                <a:ext cx="1285351" cy="1285351"/>
                <a:chOff x="1672238" y="2600066"/>
                <a:chExt cx="1285351" cy="1285351"/>
              </a:xfrm>
            </p:grpSpPr>
            <p:grpSp>
              <p:nvGrpSpPr>
                <p:cNvPr id="37" name="Google Shape;301;p1">
                  <a:extLst>
                    <a:ext uri="{FF2B5EF4-FFF2-40B4-BE49-F238E27FC236}">
                      <a16:creationId xmlns:a16="http://schemas.microsoft.com/office/drawing/2014/main" id="{FA88DE6C-99CA-44C9-A8CA-D6D7F98DC0F5}"/>
                    </a:ext>
                  </a:extLst>
                </p:cNvPr>
                <p:cNvGrpSpPr/>
                <p:nvPr/>
              </p:nvGrpSpPr>
              <p:grpSpPr>
                <a:xfrm>
                  <a:off x="1672238" y="2600066"/>
                  <a:ext cx="1285351" cy="1285351"/>
                  <a:chOff x="1282890" y="562664"/>
                  <a:chExt cx="1514902" cy="1514902"/>
                </a:xfrm>
              </p:grpSpPr>
              <p:sp>
                <p:nvSpPr>
                  <p:cNvPr id="39" name="Google Shape;302;p1">
                    <a:extLst>
                      <a:ext uri="{FF2B5EF4-FFF2-40B4-BE49-F238E27FC236}">
                        <a16:creationId xmlns:a16="http://schemas.microsoft.com/office/drawing/2014/main" id="{0A06725C-ACDD-44A3-9790-FA633AC4210B}"/>
                      </a:ext>
                    </a:extLst>
                  </p:cNvPr>
                  <p:cNvSpPr/>
                  <p:nvPr/>
                </p:nvSpPr>
                <p:spPr>
                  <a:xfrm>
                    <a:off x="1282890" y="562664"/>
                    <a:ext cx="1514902" cy="1514902"/>
                  </a:xfrm>
                  <a:prstGeom prst="ellipse">
                    <a:avLst/>
                  </a:prstGeom>
                  <a:noFill/>
                  <a:ln w="57150" cap="flat" cmpd="sng">
                    <a:solidFill>
                      <a:srgbClr val="8CF7E7"/>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303;p1">
                    <a:extLst>
                      <a:ext uri="{FF2B5EF4-FFF2-40B4-BE49-F238E27FC236}">
                        <a16:creationId xmlns:a16="http://schemas.microsoft.com/office/drawing/2014/main" id="{C340268B-8518-48A4-83C5-6A929F21B7CE}"/>
                      </a:ext>
                    </a:extLst>
                  </p:cNvPr>
                  <p:cNvSpPr/>
                  <p:nvPr/>
                </p:nvSpPr>
                <p:spPr>
                  <a:xfrm>
                    <a:off x="1310270" y="585169"/>
                    <a:ext cx="1469894" cy="1469894"/>
                  </a:xfrm>
                  <a:prstGeom prst="ellipse">
                    <a:avLst/>
                  </a:prstGeom>
                  <a:solidFill>
                    <a:srgbClr val="F2F2F2"/>
                  </a:solidFill>
                  <a:ln w="19050" cap="flat" cmpd="sng">
                    <a:solidFill>
                      <a:srgbClr val="3BB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38" name="Google Shape;304;p1">
                  <a:extLst>
                    <a:ext uri="{FF2B5EF4-FFF2-40B4-BE49-F238E27FC236}">
                      <a16:creationId xmlns:a16="http://schemas.microsoft.com/office/drawing/2014/main" id="{361B1393-24F4-4989-B536-17D1044B4632}"/>
                    </a:ext>
                  </a:extLst>
                </p:cNvPr>
                <p:cNvCxnSpPr/>
                <p:nvPr/>
              </p:nvCxnSpPr>
              <p:spPr>
                <a:xfrm rot="10800000">
                  <a:off x="2653986" y="2946085"/>
                  <a:ext cx="91941" cy="0"/>
                </a:xfrm>
                <a:prstGeom prst="straightConnector1">
                  <a:avLst/>
                </a:prstGeom>
                <a:noFill/>
                <a:ln w="19050" cap="flat" cmpd="sng">
                  <a:solidFill>
                    <a:schemeClr val="dk1"/>
                  </a:solidFill>
                  <a:prstDash val="solid"/>
                  <a:miter lim="800000"/>
                  <a:headEnd type="none" w="sm" len="sm"/>
                  <a:tailEnd type="none" w="sm" len="sm"/>
                </a:ln>
              </p:spPr>
            </p:cxnSp>
          </p:grpSp>
        </p:grpSp>
        <p:pic>
          <p:nvPicPr>
            <p:cNvPr id="25" name="Google Shape;305;p1">
              <a:extLst>
                <a:ext uri="{FF2B5EF4-FFF2-40B4-BE49-F238E27FC236}">
                  <a16:creationId xmlns:a16="http://schemas.microsoft.com/office/drawing/2014/main" id="{68C5F654-41CC-4878-9882-CAFA0C811DDB}"/>
                </a:ext>
              </a:extLst>
            </p:cNvPr>
            <p:cNvPicPr preferRelativeResize="0"/>
            <p:nvPr/>
          </p:nvPicPr>
          <p:blipFill rotWithShape="1">
            <a:blip r:embed="rId6">
              <a:alphaModFix/>
            </a:blip>
            <a:srcRect/>
            <a:stretch/>
          </p:blipFill>
          <p:spPr>
            <a:xfrm rot="528752">
              <a:off x="1933194" y="3147008"/>
              <a:ext cx="771706" cy="771706"/>
            </a:xfrm>
            <a:prstGeom prst="rect">
              <a:avLst/>
            </a:prstGeom>
            <a:noFill/>
            <a:ln>
              <a:noFill/>
            </a:ln>
          </p:spPr>
        </p:pic>
        <p:cxnSp>
          <p:nvCxnSpPr>
            <p:cNvPr id="26" name="Google Shape;306;p1">
              <a:extLst>
                <a:ext uri="{FF2B5EF4-FFF2-40B4-BE49-F238E27FC236}">
                  <a16:creationId xmlns:a16="http://schemas.microsoft.com/office/drawing/2014/main" id="{9DA725A1-2E6D-42E3-B1AE-395EADFA4D59}"/>
                </a:ext>
              </a:extLst>
            </p:cNvPr>
            <p:cNvCxnSpPr/>
            <p:nvPr/>
          </p:nvCxnSpPr>
          <p:spPr>
            <a:xfrm rot="10800000">
              <a:off x="2371725" y="3824961"/>
              <a:ext cx="101309" cy="0"/>
            </a:xfrm>
            <a:prstGeom prst="straightConnector1">
              <a:avLst/>
            </a:prstGeom>
            <a:noFill/>
            <a:ln w="19050" cap="flat" cmpd="sng">
              <a:solidFill>
                <a:schemeClr val="dk1"/>
              </a:solidFill>
              <a:prstDash val="solid"/>
              <a:miter lim="800000"/>
              <a:headEnd type="none" w="sm" len="sm"/>
              <a:tailEnd type="none" w="sm" len="sm"/>
            </a:ln>
          </p:spPr>
        </p:cxnSp>
        <p:cxnSp>
          <p:nvCxnSpPr>
            <p:cNvPr id="27" name="Google Shape;307;p1">
              <a:extLst>
                <a:ext uri="{FF2B5EF4-FFF2-40B4-BE49-F238E27FC236}">
                  <a16:creationId xmlns:a16="http://schemas.microsoft.com/office/drawing/2014/main" id="{570BD6F1-5AFD-49B5-BEED-F156DA6F8A22}"/>
                </a:ext>
              </a:extLst>
            </p:cNvPr>
            <p:cNvCxnSpPr/>
            <p:nvPr/>
          </p:nvCxnSpPr>
          <p:spPr>
            <a:xfrm rot="10800000">
              <a:off x="2556762" y="3774161"/>
              <a:ext cx="65368" cy="0"/>
            </a:xfrm>
            <a:prstGeom prst="straightConnector1">
              <a:avLst/>
            </a:prstGeom>
            <a:noFill/>
            <a:ln w="19050" cap="flat" cmpd="sng">
              <a:solidFill>
                <a:schemeClr val="dk1"/>
              </a:solidFill>
              <a:prstDash val="solid"/>
              <a:miter lim="800000"/>
              <a:headEnd type="none" w="sm" len="sm"/>
              <a:tailEnd type="none" w="sm" len="sm"/>
            </a:ln>
          </p:spPr>
        </p:cxnSp>
        <p:cxnSp>
          <p:nvCxnSpPr>
            <p:cNvPr id="28" name="Google Shape;308;p1">
              <a:extLst>
                <a:ext uri="{FF2B5EF4-FFF2-40B4-BE49-F238E27FC236}">
                  <a16:creationId xmlns:a16="http://schemas.microsoft.com/office/drawing/2014/main" id="{496FC348-1A71-430F-A537-6A05A26A8F1F}"/>
                </a:ext>
              </a:extLst>
            </p:cNvPr>
            <p:cNvCxnSpPr/>
            <p:nvPr/>
          </p:nvCxnSpPr>
          <p:spPr>
            <a:xfrm rot="10800000">
              <a:off x="1962150" y="3863061"/>
              <a:ext cx="65607" cy="0"/>
            </a:xfrm>
            <a:prstGeom prst="straightConnector1">
              <a:avLst/>
            </a:prstGeom>
            <a:noFill/>
            <a:ln w="19050" cap="flat" cmpd="sng">
              <a:solidFill>
                <a:schemeClr val="dk1"/>
              </a:solidFill>
              <a:prstDash val="solid"/>
              <a:miter lim="800000"/>
              <a:headEnd type="none" w="sm" len="sm"/>
              <a:tailEnd type="none" w="sm" len="sm"/>
            </a:ln>
          </p:spPr>
        </p:cxnSp>
        <p:cxnSp>
          <p:nvCxnSpPr>
            <p:cNvPr id="29" name="Google Shape;309;p1">
              <a:extLst>
                <a:ext uri="{FF2B5EF4-FFF2-40B4-BE49-F238E27FC236}">
                  <a16:creationId xmlns:a16="http://schemas.microsoft.com/office/drawing/2014/main" id="{3E76C820-983D-409C-82AE-2A1BE6294E26}"/>
                </a:ext>
              </a:extLst>
            </p:cNvPr>
            <p:cNvCxnSpPr/>
            <p:nvPr/>
          </p:nvCxnSpPr>
          <p:spPr>
            <a:xfrm rot="10800000">
              <a:off x="2057400" y="341538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30" name="Google Shape;310;p1">
              <a:extLst>
                <a:ext uri="{FF2B5EF4-FFF2-40B4-BE49-F238E27FC236}">
                  <a16:creationId xmlns:a16="http://schemas.microsoft.com/office/drawing/2014/main" id="{ACB69D60-49AA-4474-8026-B410D086E1C3}"/>
                </a:ext>
              </a:extLst>
            </p:cNvPr>
            <p:cNvCxnSpPr/>
            <p:nvPr/>
          </p:nvCxnSpPr>
          <p:spPr>
            <a:xfrm rot="10800000">
              <a:off x="1834555" y="3801149"/>
              <a:ext cx="88159" cy="0"/>
            </a:xfrm>
            <a:prstGeom prst="straightConnector1">
              <a:avLst/>
            </a:prstGeom>
            <a:noFill/>
            <a:ln w="19050" cap="flat" cmpd="sng">
              <a:solidFill>
                <a:schemeClr val="dk1"/>
              </a:solidFill>
              <a:prstDash val="solid"/>
              <a:miter lim="800000"/>
              <a:headEnd type="none" w="sm" len="sm"/>
              <a:tailEnd type="none" w="sm" len="sm"/>
            </a:ln>
          </p:spPr>
        </p:cxnSp>
        <p:sp>
          <p:nvSpPr>
            <p:cNvPr id="31" name="Google Shape;311;p1">
              <a:extLst>
                <a:ext uri="{FF2B5EF4-FFF2-40B4-BE49-F238E27FC236}">
                  <a16:creationId xmlns:a16="http://schemas.microsoft.com/office/drawing/2014/main" id="{516B38AB-5103-4271-95B3-55D9155EC409}"/>
                </a:ext>
              </a:extLst>
            </p:cNvPr>
            <p:cNvSpPr/>
            <p:nvPr/>
          </p:nvSpPr>
          <p:spPr>
            <a:xfrm>
              <a:off x="2329712" y="3371632"/>
              <a:ext cx="181420" cy="181420"/>
            </a:xfrm>
            <a:prstGeom prst="ellipse">
              <a:avLst/>
            </a:prstGeom>
            <a:solidFill>
              <a:srgbClr val="8CF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12;p1">
              <a:extLst>
                <a:ext uri="{FF2B5EF4-FFF2-40B4-BE49-F238E27FC236}">
                  <a16:creationId xmlns:a16="http://schemas.microsoft.com/office/drawing/2014/main" id="{D08FCDFE-6044-4702-B9F0-6BB8FCF719AE}"/>
                </a:ext>
              </a:extLst>
            </p:cNvPr>
            <p:cNvSpPr/>
            <p:nvPr/>
          </p:nvSpPr>
          <p:spPr>
            <a:xfrm>
              <a:off x="2347212" y="3256229"/>
              <a:ext cx="104775" cy="67829"/>
            </a:xfrm>
            <a:prstGeom prst="rect">
              <a:avLst/>
            </a:prstGeom>
            <a:solidFill>
              <a:srgbClr val="8CF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408329027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3FFCE66-C155-405B-BDEA-B09021854D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8000"/>
                    </a14:imgEffect>
                    <a14:imgEffect>
                      <a14:colorTemperature colorTemp="8800"/>
                    </a14:imgEffect>
                    <a14:imgEffect>
                      <a14:brightnessContrast bright="-41000" contrast="41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9" name="Group 38">
            <a:extLst>
              <a:ext uri="{FF2B5EF4-FFF2-40B4-BE49-F238E27FC236}">
                <a16:creationId xmlns:a16="http://schemas.microsoft.com/office/drawing/2014/main" id="{6BADBEFC-4EAB-460F-B41F-B6A02BDDB064}"/>
              </a:ext>
            </a:extLst>
          </p:cNvPr>
          <p:cNvGrpSpPr/>
          <p:nvPr/>
        </p:nvGrpSpPr>
        <p:grpSpPr>
          <a:xfrm>
            <a:off x="2666266" y="372920"/>
            <a:ext cx="7585520" cy="1025009"/>
            <a:chOff x="2542933" y="438096"/>
            <a:chExt cx="7585520" cy="1025009"/>
          </a:xfrm>
        </p:grpSpPr>
        <p:sp>
          <p:nvSpPr>
            <p:cNvPr id="2" name="Rectangle: Rounded Corners 1">
              <a:extLst>
                <a:ext uri="{FF2B5EF4-FFF2-40B4-BE49-F238E27FC236}">
                  <a16:creationId xmlns:a16="http://schemas.microsoft.com/office/drawing/2014/main" id="{07DDB0CF-FC4E-42D0-B0DF-5B1A92A49030}"/>
                </a:ext>
              </a:extLst>
            </p:cNvPr>
            <p:cNvSpPr/>
            <p:nvPr/>
          </p:nvSpPr>
          <p:spPr>
            <a:xfrm>
              <a:off x="2542933" y="438096"/>
              <a:ext cx="7585520" cy="1025009"/>
            </a:xfrm>
            <a:prstGeom prst="roundRect">
              <a:avLst>
                <a:gd name="adj" fmla="val 50000"/>
              </a:avLst>
            </a:prstGeom>
            <a:solidFill>
              <a:srgbClr val="F6596E"/>
            </a:solidFill>
            <a:ln>
              <a:solidFill>
                <a:srgbClr val="002060"/>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093493" y="666813"/>
              <a:ext cx="6495111" cy="551712"/>
            </a:xfrm>
            <a:prstGeom prst="roundRect">
              <a:avLst>
                <a:gd name="adj" fmla="val 50000"/>
              </a:avLst>
            </a:prstGeom>
            <a:solidFill>
              <a:schemeClr val="tx1"/>
            </a:solidFill>
            <a:ln>
              <a:solidFill>
                <a:srgbClr val="1DD6C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1586C"/>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Post transaction to general ledger</a:t>
              </a:r>
            </a:p>
          </p:txBody>
        </p:sp>
      </p:gr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rgbClr val="F6596E"/>
            </a:solidFill>
          </a:ln>
        </p:spPr>
        <p:txBody>
          <a:bodyPr wrap="none" rtlCol="0">
            <a:spAutoFit/>
          </a:bodyPr>
          <a:lstStyle/>
          <a:p>
            <a:r>
              <a:rPr lang="en-US" b="1" dirty="0">
                <a:solidFill>
                  <a:srgbClr val="F6596E"/>
                </a:solidFill>
                <a:effectLst>
                  <a:outerShdw blurRad="38100" dist="38100" dir="2700000" algn="tl">
                    <a:srgbClr val="000000">
                      <a:alpha val="43137"/>
                    </a:srgbClr>
                  </a:outerShdw>
                </a:effectLst>
              </a:rPr>
              <a:t>Step-3</a:t>
            </a:r>
          </a:p>
        </p:txBody>
      </p:sp>
      <p:grpSp>
        <p:nvGrpSpPr>
          <p:cNvPr id="13" name="Google Shape;100;p1">
            <a:extLst>
              <a:ext uri="{FF2B5EF4-FFF2-40B4-BE49-F238E27FC236}">
                <a16:creationId xmlns:a16="http://schemas.microsoft.com/office/drawing/2014/main" id="{F4166F29-8ACE-4F10-B238-6819C999C16F}"/>
              </a:ext>
            </a:extLst>
          </p:cNvPr>
          <p:cNvGrpSpPr/>
          <p:nvPr/>
        </p:nvGrpSpPr>
        <p:grpSpPr>
          <a:xfrm>
            <a:off x="471515" y="391063"/>
            <a:ext cx="1539705" cy="1539705"/>
            <a:chOff x="2490070" y="4234808"/>
            <a:chExt cx="1869742" cy="1869742"/>
          </a:xfrm>
        </p:grpSpPr>
        <p:grpSp>
          <p:nvGrpSpPr>
            <p:cNvPr id="14" name="Google Shape;101;p1">
              <a:extLst>
                <a:ext uri="{FF2B5EF4-FFF2-40B4-BE49-F238E27FC236}">
                  <a16:creationId xmlns:a16="http://schemas.microsoft.com/office/drawing/2014/main" id="{67B8DCD8-8239-46D6-B73E-079C56665FDD}"/>
                </a:ext>
              </a:extLst>
            </p:cNvPr>
            <p:cNvGrpSpPr/>
            <p:nvPr/>
          </p:nvGrpSpPr>
          <p:grpSpPr>
            <a:xfrm>
              <a:off x="2490070" y="4234808"/>
              <a:ext cx="1869742" cy="1869742"/>
              <a:chOff x="1385272" y="2618182"/>
              <a:chExt cx="1869742" cy="1869742"/>
            </a:xfrm>
          </p:grpSpPr>
          <p:grpSp>
            <p:nvGrpSpPr>
              <p:cNvPr id="26" name="Google Shape;102;p1">
                <a:extLst>
                  <a:ext uri="{FF2B5EF4-FFF2-40B4-BE49-F238E27FC236}">
                    <a16:creationId xmlns:a16="http://schemas.microsoft.com/office/drawing/2014/main" id="{7032297E-3186-4B37-A87E-7B3833B98CB5}"/>
                  </a:ext>
                </a:extLst>
              </p:cNvPr>
              <p:cNvGrpSpPr/>
              <p:nvPr/>
            </p:nvGrpSpPr>
            <p:grpSpPr>
              <a:xfrm>
                <a:off x="1385272" y="2618182"/>
                <a:ext cx="1869742" cy="1869742"/>
                <a:chOff x="1105470" y="385244"/>
                <a:chExt cx="1869742" cy="1869742"/>
              </a:xfrm>
            </p:grpSpPr>
            <p:sp>
              <p:nvSpPr>
                <p:cNvPr id="28" name="Google Shape;103;p1">
                  <a:extLst>
                    <a:ext uri="{FF2B5EF4-FFF2-40B4-BE49-F238E27FC236}">
                      <a16:creationId xmlns:a16="http://schemas.microsoft.com/office/drawing/2014/main" id="{32951771-F233-44FF-9AAD-48857BD35E57}"/>
                    </a:ext>
                  </a:extLst>
                </p:cNvPr>
                <p:cNvSpPr/>
                <p:nvPr/>
              </p:nvSpPr>
              <p:spPr>
                <a:xfrm>
                  <a:off x="1168093" y="447867"/>
                  <a:ext cx="1744496" cy="1744496"/>
                </a:xfrm>
                <a:prstGeom prst="ellipse">
                  <a:avLst/>
                </a:prstGeom>
                <a:solidFill>
                  <a:srgbClr val="F659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104;p1">
                  <a:extLst>
                    <a:ext uri="{FF2B5EF4-FFF2-40B4-BE49-F238E27FC236}">
                      <a16:creationId xmlns:a16="http://schemas.microsoft.com/office/drawing/2014/main" id="{5AFABDB3-A969-41D9-BDD3-56C2B3DA1F69}"/>
                    </a:ext>
                  </a:extLst>
                </p:cNvPr>
                <p:cNvSpPr/>
                <p:nvPr/>
              </p:nvSpPr>
              <p:spPr>
                <a:xfrm>
                  <a:off x="1105470" y="385244"/>
                  <a:ext cx="1869742" cy="1869742"/>
                </a:xfrm>
                <a:prstGeom prst="ellipse">
                  <a:avLst/>
                </a:prstGeom>
                <a:noFill/>
                <a:ln w="19050" cap="flat" cmpd="sng">
                  <a:solidFill>
                    <a:srgbClr val="F6596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105;p1">
                  <a:extLst>
                    <a:ext uri="{FF2B5EF4-FFF2-40B4-BE49-F238E27FC236}">
                      <a16:creationId xmlns:a16="http://schemas.microsoft.com/office/drawing/2014/main" id="{440B8A9E-09C1-449A-8264-74083181F3BD}"/>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 name="Google Shape;106;p1">
                  <a:extLst>
                    <a:ext uri="{FF2B5EF4-FFF2-40B4-BE49-F238E27FC236}">
                      <a16:creationId xmlns:a16="http://schemas.microsoft.com/office/drawing/2014/main" id="{18CF7515-7964-4486-962D-D9F77453FD50}"/>
                    </a:ext>
                  </a:extLst>
                </p:cNvPr>
                <p:cNvGrpSpPr/>
                <p:nvPr/>
              </p:nvGrpSpPr>
              <p:grpSpPr>
                <a:xfrm>
                  <a:off x="1392869" y="677439"/>
                  <a:ext cx="1326425" cy="1298195"/>
                  <a:chOff x="1282890" y="562664"/>
                  <a:chExt cx="1563312" cy="1530040"/>
                </a:xfrm>
              </p:grpSpPr>
              <p:sp>
                <p:nvSpPr>
                  <p:cNvPr id="32" name="Google Shape;107;p1">
                    <a:extLst>
                      <a:ext uri="{FF2B5EF4-FFF2-40B4-BE49-F238E27FC236}">
                        <a16:creationId xmlns:a16="http://schemas.microsoft.com/office/drawing/2014/main" id="{DD9B2181-1405-4CB1-A30A-9DEA4E8C1A95}"/>
                      </a:ext>
                    </a:extLst>
                  </p:cNvPr>
                  <p:cNvSpPr/>
                  <p:nvPr/>
                </p:nvSpPr>
                <p:spPr>
                  <a:xfrm>
                    <a:off x="1282890" y="562664"/>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108;p1">
                    <a:extLst>
                      <a:ext uri="{FF2B5EF4-FFF2-40B4-BE49-F238E27FC236}">
                        <a16:creationId xmlns:a16="http://schemas.microsoft.com/office/drawing/2014/main" id="{DA23CCD8-327E-489A-A0FB-7E94F04C46D6}"/>
                      </a:ext>
                    </a:extLst>
                  </p:cNvPr>
                  <p:cNvSpPr/>
                  <p:nvPr/>
                </p:nvSpPr>
                <p:spPr>
                  <a:xfrm>
                    <a:off x="1310269" y="585169"/>
                    <a:ext cx="1469894" cy="1469894"/>
                  </a:xfrm>
                  <a:prstGeom prst="ellipse">
                    <a:avLst/>
                  </a:prstGeom>
                  <a:solidFill>
                    <a:srgbClr val="F2F2F2"/>
                  </a:solidFill>
                  <a:ln w="19050" cap="flat" cmpd="sng">
                    <a:solidFill>
                      <a:srgbClr val="BB4A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107;p1">
                    <a:extLst>
                      <a:ext uri="{FF2B5EF4-FFF2-40B4-BE49-F238E27FC236}">
                        <a16:creationId xmlns:a16="http://schemas.microsoft.com/office/drawing/2014/main" id="{F196A905-CFE8-4BF0-B4C5-B42E4699F33B}"/>
                      </a:ext>
                    </a:extLst>
                  </p:cNvPr>
                  <p:cNvSpPr/>
                  <p:nvPr/>
                </p:nvSpPr>
                <p:spPr>
                  <a:xfrm>
                    <a:off x="1331300" y="577802"/>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27" name="Google Shape;109;p1">
                <a:extLst>
                  <a:ext uri="{FF2B5EF4-FFF2-40B4-BE49-F238E27FC236}">
                    <a16:creationId xmlns:a16="http://schemas.microsoft.com/office/drawing/2014/main" id="{5951CBFB-FECE-48DC-AE93-16642BDC7849}"/>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15" name="Google Shape;110;p1">
              <a:extLst>
                <a:ext uri="{FF2B5EF4-FFF2-40B4-BE49-F238E27FC236}">
                  <a16:creationId xmlns:a16="http://schemas.microsoft.com/office/drawing/2014/main" id="{F3F46980-5BF7-4142-8F5C-DCAD82DEDD5A}"/>
                </a:ext>
              </a:extLst>
            </p:cNvPr>
            <p:cNvPicPr preferRelativeResize="0"/>
            <p:nvPr/>
          </p:nvPicPr>
          <p:blipFill rotWithShape="1">
            <a:blip r:embed="rId4">
              <a:alphaModFix/>
            </a:blip>
            <a:srcRect/>
            <a:stretch/>
          </p:blipFill>
          <p:spPr>
            <a:xfrm>
              <a:off x="3149939" y="4864318"/>
              <a:ext cx="580718" cy="580718"/>
            </a:xfrm>
            <a:prstGeom prst="rect">
              <a:avLst/>
            </a:prstGeom>
            <a:noFill/>
            <a:ln>
              <a:noFill/>
            </a:ln>
          </p:spPr>
        </p:pic>
        <p:sp>
          <p:nvSpPr>
            <p:cNvPr id="16" name="Google Shape;111;p1">
              <a:extLst>
                <a:ext uri="{FF2B5EF4-FFF2-40B4-BE49-F238E27FC236}">
                  <a16:creationId xmlns:a16="http://schemas.microsoft.com/office/drawing/2014/main" id="{14D1F9B4-04BE-46A9-98D4-09AE7F9367A3}"/>
                </a:ext>
              </a:extLst>
            </p:cNvPr>
            <p:cNvSpPr/>
            <p:nvPr/>
          </p:nvSpPr>
          <p:spPr>
            <a:xfrm>
              <a:off x="3489325" y="5067468"/>
              <a:ext cx="63064" cy="65082"/>
            </a:xfrm>
            <a:prstGeom prst="ellipse">
              <a:avLst/>
            </a:prstGeom>
            <a:solidFill>
              <a:srgbClr val="FFA7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12;p1">
              <a:extLst>
                <a:ext uri="{FF2B5EF4-FFF2-40B4-BE49-F238E27FC236}">
                  <a16:creationId xmlns:a16="http://schemas.microsoft.com/office/drawing/2014/main" id="{9EFE0931-F224-4359-9AE8-7BC6A0CCEA92}"/>
                </a:ext>
              </a:extLst>
            </p:cNvPr>
            <p:cNvSpPr/>
            <p:nvPr/>
          </p:nvSpPr>
          <p:spPr>
            <a:xfrm>
              <a:off x="3329032" y="5150644"/>
              <a:ext cx="62623" cy="76444"/>
            </a:xfrm>
            <a:prstGeom prst="triangle">
              <a:avLst>
                <a:gd name="adj" fmla="val 50000"/>
              </a:avLst>
            </a:prstGeom>
            <a:solidFill>
              <a:srgbClr val="FFA7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8" name="Google Shape;113;p1">
              <a:extLst>
                <a:ext uri="{FF2B5EF4-FFF2-40B4-BE49-F238E27FC236}">
                  <a16:creationId xmlns:a16="http://schemas.microsoft.com/office/drawing/2014/main" id="{D99A88C2-E8B7-4350-9468-7B69701A644A}"/>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9" name="Google Shape;114;p1">
              <a:extLst>
                <a:ext uri="{FF2B5EF4-FFF2-40B4-BE49-F238E27FC236}">
                  <a16:creationId xmlns:a16="http://schemas.microsoft.com/office/drawing/2014/main" id="{686CF1CD-1BC7-4325-8274-B7631E0A5CDD}"/>
                </a:ext>
              </a:extLst>
            </p:cNvPr>
            <p:cNvCxnSpPr/>
            <p:nvPr/>
          </p:nvCxnSpPr>
          <p:spPr>
            <a:xfrm rot="10800000">
              <a:off x="3391656" y="5502809"/>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20" name="Google Shape;115;p1">
              <a:extLst>
                <a:ext uri="{FF2B5EF4-FFF2-40B4-BE49-F238E27FC236}">
                  <a16:creationId xmlns:a16="http://schemas.microsoft.com/office/drawing/2014/main" id="{D5AD008C-93D3-42AB-ABE2-1790D175C3B4}"/>
                </a:ext>
              </a:extLst>
            </p:cNvPr>
            <p:cNvCxnSpPr/>
            <p:nvPr/>
          </p:nvCxnSpPr>
          <p:spPr>
            <a:xfrm rot="10800000">
              <a:off x="3105859" y="493407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1" name="Google Shape;116;p1">
              <a:extLst>
                <a:ext uri="{FF2B5EF4-FFF2-40B4-BE49-F238E27FC236}">
                  <a16:creationId xmlns:a16="http://schemas.microsoft.com/office/drawing/2014/main" id="{183DE766-89E6-4421-AB74-D6E71FF2ECDD}"/>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2" name="Google Shape;117;p1">
              <a:extLst>
                <a:ext uri="{FF2B5EF4-FFF2-40B4-BE49-F238E27FC236}">
                  <a16:creationId xmlns:a16="http://schemas.microsoft.com/office/drawing/2014/main" id="{8D6127C5-81C6-4248-892C-DC85B55308A2}"/>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3" name="Google Shape;118;p1">
              <a:extLst>
                <a:ext uri="{FF2B5EF4-FFF2-40B4-BE49-F238E27FC236}">
                  <a16:creationId xmlns:a16="http://schemas.microsoft.com/office/drawing/2014/main" id="{AB343341-615B-4234-B13C-22D96F39E13B}"/>
                </a:ext>
              </a:extLst>
            </p:cNvPr>
            <p:cNvCxnSpPr/>
            <p:nvPr/>
          </p:nvCxnSpPr>
          <p:spPr>
            <a:xfrm>
              <a:off x="3730657" y="500190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24" name="Google Shape;119;p1">
              <a:extLst>
                <a:ext uri="{FF2B5EF4-FFF2-40B4-BE49-F238E27FC236}">
                  <a16:creationId xmlns:a16="http://schemas.microsoft.com/office/drawing/2014/main" id="{F7EA62F8-4851-4164-88AC-9C80F65D1D97}"/>
                </a:ext>
              </a:extLst>
            </p:cNvPr>
            <p:cNvCxnSpPr/>
            <p:nvPr/>
          </p:nvCxnSpPr>
          <p:spPr>
            <a:xfrm>
              <a:off x="3846862" y="5001906"/>
              <a:ext cx="43623" cy="0"/>
            </a:xfrm>
            <a:prstGeom prst="straightConnector1">
              <a:avLst/>
            </a:prstGeom>
            <a:noFill/>
            <a:ln w="19050" cap="flat" cmpd="sng">
              <a:solidFill>
                <a:schemeClr val="dk1"/>
              </a:solidFill>
              <a:prstDash val="solid"/>
              <a:miter lim="800000"/>
              <a:headEnd type="none" w="sm" len="sm"/>
              <a:tailEnd type="none" w="sm" len="sm"/>
            </a:ln>
          </p:spPr>
        </p:cxnSp>
        <p:pic>
          <p:nvPicPr>
            <p:cNvPr id="25" name="Google Shape;110;p1">
              <a:extLst>
                <a:ext uri="{FF2B5EF4-FFF2-40B4-BE49-F238E27FC236}">
                  <a16:creationId xmlns:a16="http://schemas.microsoft.com/office/drawing/2014/main" id="{ADEDEFF3-F6EB-4B40-B9E9-4CA2AD7F489B}"/>
                </a:ext>
              </a:extLst>
            </p:cNvPr>
            <p:cNvPicPr preferRelativeResize="0"/>
            <p:nvPr/>
          </p:nvPicPr>
          <p:blipFill rotWithShape="1">
            <a:blip r:embed="rId4">
              <a:alphaModFix/>
            </a:blip>
            <a:srcRect/>
            <a:stretch/>
          </p:blipFill>
          <p:spPr>
            <a:xfrm>
              <a:off x="3191013" y="4877162"/>
              <a:ext cx="580718" cy="580718"/>
            </a:xfrm>
            <a:prstGeom prst="rect">
              <a:avLst/>
            </a:prstGeom>
            <a:noFill/>
            <a:ln>
              <a:noFill/>
            </a:ln>
          </p:spPr>
        </p:pic>
      </p:grpSp>
      <p:sp>
        <p:nvSpPr>
          <p:cNvPr id="36" name="TextBox 35">
            <a:extLst>
              <a:ext uri="{FF2B5EF4-FFF2-40B4-BE49-F238E27FC236}">
                <a16:creationId xmlns:a16="http://schemas.microsoft.com/office/drawing/2014/main" id="{93E2389F-5CFC-49FB-9A57-072827D49209}"/>
              </a:ext>
            </a:extLst>
          </p:cNvPr>
          <p:cNvSpPr txBox="1"/>
          <p:nvPr/>
        </p:nvSpPr>
        <p:spPr>
          <a:xfrm>
            <a:off x="539888" y="2254551"/>
            <a:ext cx="5589252" cy="4247317"/>
          </a:xfrm>
          <a:prstGeom prst="rect">
            <a:avLst/>
          </a:prstGeom>
          <a:blipFill>
            <a:blip r:embed="rId5"/>
            <a:tile tx="0" ty="0" sx="100000" sy="100000" flip="none" algn="tl"/>
          </a:blipFill>
          <a:ln w="28575">
            <a:solidFill>
              <a:srgbClr val="C00000"/>
            </a:solidFill>
          </a:ln>
        </p:spPr>
        <p:txBody>
          <a:bodyPr wrap="square">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The third step of the accounting process is to post those journal entries into ledger accounts.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Thus, the bookkeeper/accountant must put the recorded transaction to the general ledger account.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The transactions find a proper breakdown within it, and the accounting events are easily identifiable as a separate account.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This part of the accounting cycle includes posting all the Debit and Credit transactions into a statement belonging to a ledger account as shown in the below image.</a:t>
            </a:r>
          </a:p>
        </p:txBody>
      </p:sp>
      <p:pic>
        <p:nvPicPr>
          <p:cNvPr id="38" name="Picture 37">
            <a:extLst>
              <a:ext uri="{FF2B5EF4-FFF2-40B4-BE49-F238E27FC236}">
                <a16:creationId xmlns:a16="http://schemas.microsoft.com/office/drawing/2014/main" id="{F4705082-2B53-40E9-9398-49E86FF203E7}"/>
              </a:ext>
            </a:extLst>
          </p:cNvPr>
          <p:cNvPicPr>
            <a:picLocks noChangeAspect="1"/>
          </p:cNvPicPr>
          <p:nvPr/>
        </p:nvPicPr>
        <p:blipFill rotWithShape="1">
          <a:blip r:embed="rId6">
            <a:extLst>
              <a:ext uri="{28A0092B-C50C-407E-A947-70E740481C1C}">
                <a14:useLocalDpi xmlns:a14="http://schemas.microsoft.com/office/drawing/2010/main" val="0"/>
              </a:ext>
            </a:extLst>
          </a:blip>
          <a:srcRect l="5883" t="3232" r="13244" b="3232"/>
          <a:stretch/>
        </p:blipFill>
        <p:spPr>
          <a:xfrm>
            <a:off x="6669028" y="1626647"/>
            <a:ext cx="5260065" cy="4875222"/>
          </a:xfrm>
          <a:prstGeom prst="rect">
            <a:avLst/>
          </a:prstGeom>
          <a:solidFill>
            <a:srgbClr val="FF0000"/>
          </a:solidFill>
          <a:ln w="28575">
            <a:solidFill>
              <a:srgbClr val="C00000"/>
            </a:solidFill>
          </a:ln>
        </p:spPr>
      </p:pic>
    </p:spTree>
    <p:extLst>
      <p:ext uri="{BB962C8B-B14F-4D97-AF65-F5344CB8AC3E}">
        <p14:creationId xmlns:p14="http://schemas.microsoft.com/office/powerpoint/2010/main" val="64904623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7E29CB9-4440-428A-A70E-D2B8C4A14046}"/>
              </a:ext>
            </a:extLst>
          </p:cNvPr>
          <p:cNvPicPr>
            <a:picLocks noChangeAspect="1"/>
          </p:cNvPicPr>
          <p:nvPr/>
        </p:nvPicPr>
        <p:blipFill>
          <a:blip r:embed="rId2">
            <a:alphaModFix amt="99000"/>
            <a:extLst>
              <a:ext uri="{BEBA8EAE-BF5A-486C-A8C5-ECC9F3942E4B}">
                <a14:imgProps xmlns:a14="http://schemas.microsoft.com/office/drawing/2010/main">
                  <a14:imgLayer r:embed="rId3">
                    <a14:imgEffect>
                      <a14:sharpenSoften amount="-41000"/>
                    </a14:imgEffect>
                    <a14:imgEffect>
                      <a14:saturation sat="101000"/>
                    </a14:imgEffect>
                    <a14:imgEffect>
                      <a14:brightnessContrast bright="-36000" contrast="-14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effectLst>
            <a:outerShdw blurRad="165100" dist="50800" dir="5400000" algn="ctr" rotWithShape="0">
              <a:srgbClr val="000000">
                <a:alpha val="43137"/>
              </a:srgbClr>
            </a:outerShdw>
            <a:reflection endPos="0" dist="50800" dir="5400000" sy="-100000" algn="bl" rotWithShape="0"/>
          </a:effectLst>
        </p:spPr>
      </p:pic>
      <p:grpSp>
        <p:nvGrpSpPr>
          <p:cNvPr id="4" name="Group 3">
            <a:extLst>
              <a:ext uri="{FF2B5EF4-FFF2-40B4-BE49-F238E27FC236}">
                <a16:creationId xmlns:a16="http://schemas.microsoft.com/office/drawing/2014/main" id="{828E196B-70C9-43B0-A9E9-23868DA27E29}"/>
              </a:ext>
            </a:extLst>
          </p:cNvPr>
          <p:cNvGrpSpPr/>
          <p:nvPr/>
        </p:nvGrpSpPr>
        <p:grpSpPr>
          <a:xfrm>
            <a:off x="2296218" y="385888"/>
            <a:ext cx="7904364" cy="966787"/>
            <a:chOff x="1911592" y="391063"/>
            <a:chExt cx="7034595" cy="966787"/>
          </a:xfrm>
        </p:grpSpPr>
        <p:sp>
          <p:nvSpPr>
            <p:cNvPr id="2" name="Rectangle: Rounded Corners 1">
              <a:extLst>
                <a:ext uri="{FF2B5EF4-FFF2-40B4-BE49-F238E27FC236}">
                  <a16:creationId xmlns:a16="http://schemas.microsoft.com/office/drawing/2014/main" id="{07DDB0CF-FC4E-42D0-B0DF-5B1A92A49030}"/>
                </a:ext>
              </a:extLst>
            </p:cNvPr>
            <p:cNvSpPr/>
            <p:nvPr/>
          </p:nvSpPr>
          <p:spPr>
            <a:xfrm>
              <a:off x="1911592" y="391063"/>
              <a:ext cx="7034595" cy="966787"/>
            </a:xfrm>
            <a:prstGeom prst="roundRect">
              <a:avLst>
                <a:gd name="adj" fmla="val 50000"/>
              </a:avLst>
            </a:prstGeom>
            <a:solidFill>
              <a:srgbClr val="FD7CD9"/>
            </a:solidFill>
            <a:ln>
              <a:solidFill>
                <a:srgbClr val="002060"/>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2332768" y="598600"/>
              <a:ext cx="6057593"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97AD6"/>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Determine unadjusted trial balance</a:t>
              </a:r>
            </a:p>
          </p:txBody>
        </p:sp>
      </p:gr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rgbClr val="F478D1"/>
                </a:solidFill>
                <a:effectLst>
                  <a:outerShdw blurRad="38100" dist="38100" dir="2700000" algn="tl">
                    <a:srgbClr val="000000">
                      <a:alpha val="43137"/>
                    </a:srgbClr>
                  </a:outerShdw>
                </a:effectLst>
              </a:rPr>
              <a:t>Step-4</a:t>
            </a:r>
          </a:p>
        </p:txBody>
      </p:sp>
      <p:grpSp>
        <p:nvGrpSpPr>
          <p:cNvPr id="5" name="Google Shape;136;p1">
            <a:extLst>
              <a:ext uri="{FF2B5EF4-FFF2-40B4-BE49-F238E27FC236}">
                <a16:creationId xmlns:a16="http://schemas.microsoft.com/office/drawing/2014/main" id="{037B4681-F381-4533-9DC9-4BAB3DD13827}"/>
              </a:ext>
            </a:extLst>
          </p:cNvPr>
          <p:cNvGrpSpPr/>
          <p:nvPr/>
        </p:nvGrpSpPr>
        <p:grpSpPr>
          <a:xfrm>
            <a:off x="470244" y="385888"/>
            <a:ext cx="1539705" cy="1539705"/>
            <a:chOff x="4056142" y="4807254"/>
            <a:chExt cx="1539705" cy="1539705"/>
          </a:xfrm>
        </p:grpSpPr>
        <p:grpSp>
          <p:nvGrpSpPr>
            <p:cNvPr id="7" name="Google Shape;137;p1">
              <a:extLst>
                <a:ext uri="{FF2B5EF4-FFF2-40B4-BE49-F238E27FC236}">
                  <a16:creationId xmlns:a16="http://schemas.microsoft.com/office/drawing/2014/main" id="{D0CBE608-C3E5-4967-851E-E0804A7FC6E9}"/>
                </a:ext>
              </a:extLst>
            </p:cNvPr>
            <p:cNvGrpSpPr/>
            <p:nvPr/>
          </p:nvGrpSpPr>
          <p:grpSpPr>
            <a:xfrm>
              <a:off x="4056142" y="4807254"/>
              <a:ext cx="1539705" cy="1539705"/>
              <a:chOff x="2490070" y="4234808"/>
              <a:chExt cx="1869742" cy="1869742"/>
            </a:xfrm>
          </p:grpSpPr>
          <p:grpSp>
            <p:nvGrpSpPr>
              <p:cNvPr id="16" name="Google Shape;138;p1">
                <a:extLst>
                  <a:ext uri="{FF2B5EF4-FFF2-40B4-BE49-F238E27FC236}">
                    <a16:creationId xmlns:a16="http://schemas.microsoft.com/office/drawing/2014/main" id="{568C4899-D9D2-4A3D-92A8-4BAD88D526FC}"/>
                  </a:ext>
                </a:extLst>
              </p:cNvPr>
              <p:cNvGrpSpPr/>
              <p:nvPr/>
            </p:nvGrpSpPr>
            <p:grpSpPr>
              <a:xfrm>
                <a:off x="2490070" y="4234808"/>
                <a:ext cx="1869742" cy="1869742"/>
                <a:chOff x="1385272" y="2618182"/>
                <a:chExt cx="1869742" cy="1869742"/>
              </a:xfrm>
            </p:grpSpPr>
            <p:grpSp>
              <p:nvGrpSpPr>
                <p:cNvPr id="18" name="Google Shape;139;p1">
                  <a:extLst>
                    <a:ext uri="{FF2B5EF4-FFF2-40B4-BE49-F238E27FC236}">
                      <a16:creationId xmlns:a16="http://schemas.microsoft.com/office/drawing/2014/main" id="{C7C5888B-21A2-4A50-9C1E-95363AFE937F}"/>
                    </a:ext>
                  </a:extLst>
                </p:cNvPr>
                <p:cNvGrpSpPr/>
                <p:nvPr/>
              </p:nvGrpSpPr>
              <p:grpSpPr>
                <a:xfrm>
                  <a:off x="1385272" y="2618182"/>
                  <a:ext cx="1869742" cy="1869742"/>
                  <a:chOff x="1105470" y="385244"/>
                  <a:chExt cx="1869742" cy="1869742"/>
                </a:xfrm>
              </p:grpSpPr>
              <p:sp>
                <p:nvSpPr>
                  <p:cNvPr id="20" name="Google Shape;140;p1">
                    <a:extLst>
                      <a:ext uri="{FF2B5EF4-FFF2-40B4-BE49-F238E27FC236}">
                        <a16:creationId xmlns:a16="http://schemas.microsoft.com/office/drawing/2014/main" id="{3A86E74B-9C81-470B-8CBA-06CF81660107}"/>
                      </a:ext>
                    </a:extLst>
                  </p:cNvPr>
                  <p:cNvSpPr/>
                  <p:nvPr/>
                </p:nvSpPr>
                <p:spPr>
                  <a:xfrm>
                    <a:off x="1168093" y="447867"/>
                    <a:ext cx="1744496" cy="1744496"/>
                  </a:xfrm>
                  <a:prstGeom prst="ellipse">
                    <a:avLst/>
                  </a:prstGeom>
                  <a:solidFill>
                    <a:srgbClr val="FD7C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141;p1">
                    <a:extLst>
                      <a:ext uri="{FF2B5EF4-FFF2-40B4-BE49-F238E27FC236}">
                        <a16:creationId xmlns:a16="http://schemas.microsoft.com/office/drawing/2014/main" id="{E94E5840-FEFF-489E-858C-D0F43FC2DB80}"/>
                      </a:ext>
                    </a:extLst>
                  </p:cNvPr>
                  <p:cNvSpPr/>
                  <p:nvPr/>
                </p:nvSpPr>
                <p:spPr>
                  <a:xfrm>
                    <a:off x="1105470" y="385244"/>
                    <a:ext cx="1869742" cy="1869742"/>
                  </a:xfrm>
                  <a:prstGeom prst="ellipse">
                    <a:avLst/>
                  </a:prstGeom>
                  <a:noFill/>
                  <a:ln w="19050" cap="flat" cmpd="sng">
                    <a:solidFill>
                      <a:srgbClr val="FD7CD9"/>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142;p1">
                    <a:extLst>
                      <a:ext uri="{FF2B5EF4-FFF2-40B4-BE49-F238E27FC236}">
                        <a16:creationId xmlns:a16="http://schemas.microsoft.com/office/drawing/2014/main" id="{B723B4BB-4766-4030-9092-CBB8289D49C6}"/>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 name="Google Shape;143;p1">
                    <a:extLst>
                      <a:ext uri="{FF2B5EF4-FFF2-40B4-BE49-F238E27FC236}">
                        <a16:creationId xmlns:a16="http://schemas.microsoft.com/office/drawing/2014/main" id="{4107C516-171F-4BDE-AFB4-04C5268806F8}"/>
                      </a:ext>
                    </a:extLst>
                  </p:cNvPr>
                  <p:cNvGrpSpPr/>
                  <p:nvPr/>
                </p:nvGrpSpPr>
                <p:grpSpPr>
                  <a:xfrm>
                    <a:off x="1392869" y="677439"/>
                    <a:ext cx="1285351" cy="1285351"/>
                    <a:chOff x="1282890" y="562664"/>
                    <a:chExt cx="1514902" cy="1514902"/>
                  </a:xfrm>
                </p:grpSpPr>
                <p:sp>
                  <p:nvSpPr>
                    <p:cNvPr id="24" name="Google Shape;144;p1">
                      <a:extLst>
                        <a:ext uri="{FF2B5EF4-FFF2-40B4-BE49-F238E27FC236}">
                          <a16:creationId xmlns:a16="http://schemas.microsoft.com/office/drawing/2014/main" id="{1812FC1B-B1F8-4925-84B6-437FC57A9C1E}"/>
                        </a:ext>
                      </a:extLst>
                    </p:cNvPr>
                    <p:cNvSpPr/>
                    <p:nvPr/>
                  </p:nvSpPr>
                  <p:spPr>
                    <a:xfrm>
                      <a:off x="1282890" y="562664"/>
                      <a:ext cx="1514902" cy="1514902"/>
                    </a:xfrm>
                    <a:prstGeom prst="ellipse">
                      <a:avLst/>
                    </a:prstGeom>
                    <a:noFill/>
                    <a:ln w="57150" cap="flat" cmpd="sng">
                      <a:solidFill>
                        <a:srgbClr val="FBA9E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45;p1">
                      <a:extLst>
                        <a:ext uri="{FF2B5EF4-FFF2-40B4-BE49-F238E27FC236}">
                          <a16:creationId xmlns:a16="http://schemas.microsoft.com/office/drawing/2014/main" id="{CEC737EB-305B-4DF5-85CD-F130BF7E9096}"/>
                        </a:ext>
                      </a:extLst>
                    </p:cNvPr>
                    <p:cNvSpPr/>
                    <p:nvPr/>
                  </p:nvSpPr>
                  <p:spPr>
                    <a:xfrm>
                      <a:off x="1310269" y="585169"/>
                      <a:ext cx="1469894" cy="1469894"/>
                    </a:xfrm>
                    <a:prstGeom prst="ellipse">
                      <a:avLst/>
                    </a:prstGeom>
                    <a:solidFill>
                      <a:srgbClr val="F2F2F2"/>
                    </a:solidFill>
                    <a:ln w="19050" cap="flat" cmpd="sng">
                      <a:solidFill>
                        <a:srgbClr val="D882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19" name="Google Shape;146;p1">
                  <a:extLst>
                    <a:ext uri="{FF2B5EF4-FFF2-40B4-BE49-F238E27FC236}">
                      <a16:creationId xmlns:a16="http://schemas.microsoft.com/office/drawing/2014/main" id="{B01F6C9A-E22D-4353-BA7F-80D3B8087807}"/>
                    </a:ext>
                  </a:extLst>
                </p:cNvPr>
                <p:cNvCxnSpPr/>
                <p:nvPr/>
              </p:nvCxnSpPr>
              <p:spPr>
                <a:xfrm rot="10800000">
                  <a:off x="2197695" y="385006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7" name="Google Shape;147;p1">
                <a:extLst>
                  <a:ext uri="{FF2B5EF4-FFF2-40B4-BE49-F238E27FC236}">
                    <a16:creationId xmlns:a16="http://schemas.microsoft.com/office/drawing/2014/main" id="{EA425499-7425-48DA-8CDC-35584400ACD3}"/>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grpSp>
        <p:grpSp>
          <p:nvGrpSpPr>
            <p:cNvPr id="8" name="Google Shape;148;p1">
              <a:extLst>
                <a:ext uri="{FF2B5EF4-FFF2-40B4-BE49-F238E27FC236}">
                  <a16:creationId xmlns:a16="http://schemas.microsoft.com/office/drawing/2014/main" id="{13F806B7-B5EF-4347-A680-6D308324D68F}"/>
                </a:ext>
              </a:extLst>
            </p:cNvPr>
            <p:cNvGrpSpPr/>
            <p:nvPr/>
          </p:nvGrpSpPr>
          <p:grpSpPr>
            <a:xfrm>
              <a:off x="4526680" y="5256636"/>
              <a:ext cx="575740" cy="565056"/>
              <a:chOff x="4526680" y="5256636"/>
              <a:chExt cx="575740" cy="565056"/>
            </a:xfrm>
          </p:grpSpPr>
          <p:pic>
            <p:nvPicPr>
              <p:cNvPr id="9" name="Google Shape;149;p1">
                <a:extLst>
                  <a:ext uri="{FF2B5EF4-FFF2-40B4-BE49-F238E27FC236}">
                    <a16:creationId xmlns:a16="http://schemas.microsoft.com/office/drawing/2014/main" id="{6917072D-C4BC-430B-8DE9-B24CC178F586}"/>
                  </a:ext>
                </a:extLst>
              </p:cNvPr>
              <p:cNvPicPr preferRelativeResize="0"/>
              <p:nvPr/>
            </p:nvPicPr>
            <p:blipFill rotWithShape="1">
              <a:blip r:embed="rId4">
                <a:alphaModFix/>
              </a:blip>
              <a:srcRect/>
              <a:stretch/>
            </p:blipFill>
            <p:spPr>
              <a:xfrm>
                <a:off x="4562979" y="5256636"/>
                <a:ext cx="539441" cy="539441"/>
              </a:xfrm>
              <a:prstGeom prst="rect">
                <a:avLst/>
              </a:prstGeom>
              <a:noFill/>
              <a:ln>
                <a:noFill/>
              </a:ln>
            </p:spPr>
          </p:pic>
          <p:cxnSp>
            <p:nvCxnSpPr>
              <p:cNvPr id="10" name="Google Shape;150;p1">
                <a:extLst>
                  <a:ext uri="{FF2B5EF4-FFF2-40B4-BE49-F238E27FC236}">
                    <a16:creationId xmlns:a16="http://schemas.microsoft.com/office/drawing/2014/main" id="{959F86C3-9C01-47EB-97C3-C2542954BC12}"/>
                  </a:ext>
                </a:extLst>
              </p:cNvPr>
              <p:cNvCxnSpPr/>
              <p:nvPr/>
            </p:nvCxnSpPr>
            <p:spPr>
              <a:xfrm rot="10800000">
                <a:off x="4526680" y="5821692"/>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 name="Google Shape;151;p1">
                <a:extLst>
                  <a:ext uri="{FF2B5EF4-FFF2-40B4-BE49-F238E27FC236}">
                    <a16:creationId xmlns:a16="http://schemas.microsoft.com/office/drawing/2014/main" id="{6DCE71F4-6F02-462E-9E7E-ED12DC895805}"/>
                  </a:ext>
                </a:extLst>
              </p:cNvPr>
              <p:cNvCxnSpPr/>
              <p:nvPr/>
            </p:nvCxnSpPr>
            <p:spPr>
              <a:xfrm rot="10800000">
                <a:off x="4599278" y="549293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2" name="Google Shape;152;p1">
                <a:extLst>
                  <a:ext uri="{FF2B5EF4-FFF2-40B4-BE49-F238E27FC236}">
                    <a16:creationId xmlns:a16="http://schemas.microsoft.com/office/drawing/2014/main" id="{DFD722EA-77CE-4443-B4F0-29D6C1DC61E1}"/>
                  </a:ext>
                </a:extLst>
              </p:cNvPr>
              <p:cNvCxnSpPr/>
              <p:nvPr/>
            </p:nvCxnSpPr>
            <p:spPr>
              <a:xfrm rot="10800000">
                <a:off x="4562979" y="5346524"/>
                <a:ext cx="120086" cy="0"/>
              </a:xfrm>
              <a:prstGeom prst="straightConnector1">
                <a:avLst/>
              </a:prstGeom>
              <a:noFill/>
              <a:ln w="19050" cap="flat" cmpd="sng">
                <a:solidFill>
                  <a:schemeClr val="dk1"/>
                </a:solidFill>
                <a:prstDash val="solid"/>
                <a:miter lim="800000"/>
                <a:headEnd type="none" w="sm" len="sm"/>
                <a:tailEnd type="none" w="sm" len="sm"/>
              </a:ln>
            </p:spPr>
          </p:cxnSp>
          <p:cxnSp>
            <p:nvCxnSpPr>
              <p:cNvPr id="13" name="Google Shape;153;p1">
                <a:extLst>
                  <a:ext uri="{FF2B5EF4-FFF2-40B4-BE49-F238E27FC236}">
                    <a16:creationId xmlns:a16="http://schemas.microsoft.com/office/drawing/2014/main" id="{4844887C-1992-4DC2-8B5C-D7D533DD1F7A}"/>
                  </a:ext>
                </a:extLst>
              </p:cNvPr>
              <p:cNvCxnSpPr/>
              <p:nvPr/>
            </p:nvCxnSpPr>
            <p:spPr>
              <a:xfrm rot="10800000">
                <a:off x="4832699" y="5704217"/>
                <a:ext cx="72598" cy="0"/>
              </a:xfrm>
              <a:prstGeom prst="straightConnector1">
                <a:avLst/>
              </a:prstGeom>
              <a:noFill/>
              <a:ln w="19050" cap="flat" cmpd="sng">
                <a:solidFill>
                  <a:schemeClr val="dk1"/>
                </a:solidFill>
                <a:prstDash val="solid"/>
                <a:miter lim="800000"/>
                <a:headEnd type="none" w="sm" len="sm"/>
                <a:tailEnd type="none" w="sm" len="sm"/>
              </a:ln>
            </p:spPr>
          </p:cxnSp>
          <p:sp>
            <p:nvSpPr>
              <p:cNvPr id="14" name="Google Shape;154;p1">
                <a:extLst>
                  <a:ext uri="{FF2B5EF4-FFF2-40B4-BE49-F238E27FC236}">
                    <a16:creationId xmlns:a16="http://schemas.microsoft.com/office/drawing/2014/main" id="{EDECDD4F-55F7-4E32-8098-A336553CC84B}"/>
                  </a:ext>
                </a:extLst>
              </p:cNvPr>
              <p:cNvSpPr/>
              <p:nvPr/>
            </p:nvSpPr>
            <p:spPr>
              <a:xfrm>
                <a:off x="4811085" y="5370289"/>
                <a:ext cx="163439" cy="163439"/>
              </a:xfrm>
              <a:prstGeom prst="ellipse">
                <a:avLst/>
              </a:prstGeom>
              <a:solidFill>
                <a:srgbClr val="FBA9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5;p1">
                <a:extLst>
                  <a:ext uri="{FF2B5EF4-FFF2-40B4-BE49-F238E27FC236}">
                    <a16:creationId xmlns:a16="http://schemas.microsoft.com/office/drawing/2014/main" id="{8177FD08-53F5-46B8-AB4D-7270782A38EC}"/>
                  </a:ext>
                </a:extLst>
              </p:cNvPr>
              <p:cNvSpPr/>
              <p:nvPr/>
            </p:nvSpPr>
            <p:spPr>
              <a:xfrm>
                <a:off x="4763107" y="5309252"/>
                <a:ext cx="294158" cy="285511"/>
              </a:xfrm>
              <a:prstGeom prst="ellipse">
                <a:avLst/>
              </a:prstGeom>
              <a:noFill/>
              <a:ln w="12700" cap="flat" cmpd="sng">
                <a:solidFill>
                  <a:srgbClr val="FBA9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28" name="TextBox 27">
            <a:extLst>
              <a:ext uri="{FF2B5EF4-FFF2-40B4-BE49-F238E27FC236}">
                <a16:creationId xmlns:a16="http://schemas.microsoft.com/office/drawing/2014/main" id="{FABBDAA5-4325-4DE2-B872-2999B0B0F7C1}"/>
              </a:ext>
            </a:extLst>
          </p:cNvPr>
          <p:cNvSpPr txBox="1"/>
          <p:nvPr/>
        </p:nvSpPr>
        <p:spPr>
          <a:xfrm>
            <a:off x="467454" y="2778793"/>
            <a:ext cx="5882575" cy="3693319"/>
          </a:xfrm>
          <a:prstGeom prst="rect">
            <a:avLst/>
          </a:prstGeom>
          <a:blipFill>
            <a:blip r:embed="rId5"/>
            <a:tile tx="0" ty="0" sx="100000" sy="100000" flip="none" algn="tl"/>
          </a:blipFill>
          <a:ln w="28575">
            <a:solidFill>
              <a:srgbClr val="F97AD6"/>
            </a:solidFill>
          </a:ln>
        </p:spPr>
        <p:txBody>
          <a:bodyPr wrap="square" rtlCol="0">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In this step, you must list all ledger accounts with closing balance posted from individual ledger accounts statement (discussed above).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The format of the trial balance consists of the Debit column and Credit column in which the closing balance of each ledger accounts will be posted.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After posting the closing balance of all the ledger accounts, the debit balance should match with the credit balance. This is the primary source for preparing the final accounts and all other financial statements</a:t>
            </a:r>
            <a:r>
              <a:rPr lang="en-US" dirty="0">
                <a:effectLst>
                  <a:outerShdw blurRad="38100" dist="38100" dir="2700000" algn="tl">
                    <a:srgbClr val="000000">
                      <a:alpha val="43137"/>
                    </a:srgbClr>
                  </a:outerShdw>
                </a:effectLst>
              </a:rPr>
              <a:t>.</a:t>
            </a:r>
          </a:p>
        </p:txBody>
      </p:sp>
      <p:pic>
        <p:nvPicPr>
          <p:cNvPr id="30" name="Picture 29">
            <a:extLst>
              <a:ext uri="{FF2B5EF4-FFF2-40B4-BE49-F238E27FC236}">
                <a16:creationId xmlns:a16="http://schemas.microsoft.com/office/drawing/2014/main" id="{AFA4F290-62C4-4FA4-AB83-F9D0560A9D32}"/>
              </a:ext>
            </a:extLst>
          </p:cNvPr>
          <p:cNvPicPr>
            <a:picLocks noChangeAspect="1"/>
          </p:cNvPicPr>
          <p:nvPr/>
        </p:nvPicPr>
        <p:blipFill rotWithShape="1">
          <a:blip r:embed="rId6">
            <a:extLst>
              <a:ext uri="{28A0092B-C50C-407E-A947-70E740481C1C}">
                <a14:useLocalDpi xmlns:a14="http://schemas.microsoft.com/office/drawing/2010/main" val="0"/>
              </a:ext>
            </a:extLst>
          </a:blip>
          <a:srcRect l="10988" r="11387"/>
          <a:stretch/>
        </p:blipFill>
        <p:spPr>
          <a:xfrm>
            <a:off x="6590240" y="1638524"/>
            <a:ext cx="5364339" cy="4833588"/>
          </a:xfrm>
          <a:prstGeom prst="rect">
            <a:avLst/>
          </a:prstGeom>
          <a:solidFill>
            <a:srgbClr val="FF0000"/>
          </a:solidFill>
          <a:ln w="28575">
            <a:solidFill>
              <a:srgbClr val="F97AD6"/>
            </a:solidFill>
          </a:ln>
        </p:spPr>
      </p:pic>
    </p:spTree>
    <p:extLst>
      <p:ext uri="{BB962C8B-B14F-4D97-AF65-F5344CB8AC3E}">
        <p14:creationId xmlns:p14="http://schemas.microsoft.com/office/powerpoint/2010/main" val="251575085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8CEA2EF-C141-4216-9A06-3213A89CE45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7000"/>
                    </a14:imgEffect>
                    <a14:imgEffect>
                      <a14:colorTemperature colorTemp="10045"/>
                    </a14:imgEffect>
                    <a14:imgEffect>
                      <a14:saturation sat="128000"/>
                    </a14:imgEffect>
                    <a14:imgEffect>
                      <a14:brightnessContrast bright="-30000" contrast="-11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Rectangle: Rounded Corners 1">
            <a:extLst>
              <a:ext uri="{FF2B5EF4-FFF2-40B4-BE49-F238E27FC236}">
                <a16:creationId xmlns:a16="http://schemas.microsoft.com/office/drawing/2014/main" id="{07DDB0CF-FC4E-42D0-B0DF-5B1A92A49030}"/>
              </a:ext>
            </a:extLst>
          </p:cNvPr>
          <p:cNvSpPr/>
          <p:nvPr/>
        </p:nvSpPr>
        <p:spPr>
          <a:xfrm>
            <a:off x="2578702" y="407352"/>
            <a:ext cx="7034595" cy="966787"/>
          </a:xfrm>
          <a:prstGeom prst="roundRect">
            <a:avLst>
              <a:gd name="adj" fmla="val 50000"/>
            </a:avLst>
          </a:prstGeom>
          <a:solidFill>
            <a:srgbClr val="3ECCFC"/>
          </a:solidFill>
          <a:ln>
            <a:solidFill>
              <a:srgbClr val="FFFF00"/>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184504" y="614889"/>
            <a:ext cx="5972979"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3ECCFC"/>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Analyze the worksheet</a:t>
            </a:r>
          </a:p>
        </p:txBody>
      </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chemeClr val="tx2">
                    <a:lumMod val="50000"/>
                  </a:schemeClr>
                </a:solidFill>
                <a:effectLst>
                  <a:outerShdw blurRad="38100" dist="38100" dir="2700000" algn="tl">
                    <a:srgbClr val="000000">
                      <a:alpha val="43137"/>
                    </a:srgbClr>
                  </a:outerShdw>
                </a:effectLst>
              </a:rPr>
              <a:t>Step-5</a:t>
            </a:r>
          </a:p>
        </p:txBody>
      </p:sp>
      <p:grpSp>
        <p:nvGrpSpPr>
          <p:cNvPr id="5" name="Google Shape;160;p1">
            <a:extLst>
              <a:ext uri="{FF2B5EF4-FFF2-40B4-BE49-F238E27FC236}">
                <a16:creationId xmlns:a16="http://schemas.microsoft.com/office/drawing/2014/main" id="{804756A3-C887-4392-B597-FE2B5223643F}"/>
              </a:ext>
            </a:extLst>
          </p:cNvPr>
          <p:cNvGrpSpPr/>
          <p:nvPr/>
        </p:nvGrpSpPr>
        <p:grpSpPr>
          <a:xfrm>
            <a:off x="471515" y="407352"/>
            <a:ext cx="1539705" cy="1539705"/>
            <a:chOff x="5990028" y="4807254"/>
            <a:chExt cx="1539705" cy="1539705"/>
          </a:xfrm>
        </p:grpSpPr>
        <p:grpSp>
          <p:nvGrpSpPr>
            <p:cNvPr id="7" name="Google Shape;161;p1">
              <a:extLst>
                <a:ext uri="{FF2B5EF4-FFF2-40B4-BE49-F238E27FC236}">
                  <a16:creationId xmlns:a16="http://schemas.microsoft.com/office/drawing/2014/main" id="{FEE0455A-1C37-4AE2-8B89-C1B449A5282B}"/>
                </a:ext>
              </a:extLst>
            </p:cNvPr>
            <p:cNvGrpSpPr/>
            <p:nvPr/>
          </p:nvGrpSpPr>
          <p:grpSpPr>
            <a:xfrm>
              <a:off x="5990028" y="4807254"/>
              <a:ext cx="1539705" cy="1539705"/>
              <a:chOff x="2490070" y="4234808"/>
              <a:chExt cx="1869742" cy="1869742"/>
            </a:xfrm>
          </p:grpSpPr>
          <p:grpSp>
            <p:nvGrpSpPr>
              <p:cNvPr id="15" name="Google Shape;162;p1">
                <a:extLst>
                  <a:ext uri="{FF2B5EF4-FFF2-40B4-BE49-F238E27FC236}">
                    <a16:creationId xmlns:a16="http://schemas.microsoft.com/office/drawing/2014/main" id="{416A796A-4373-4E5D-8EFA-619177E6B435}"/>
                  </a:ext>
                </a:extLst>
              </p:cNvPr>
              <p:cNvGrpSpPr/>
              <p:nvPr/>
            </p:nvGrpSpPr>
            <p:grpSpPr>
              <a:xfrm>
                <a:off x="2490070" y="4234808"/>
                <a:ext cx="1869742" cy="1869742"/>
                <a:chOff x="1385272" y="2618182"/>
                <a:chExt cx="1869742" cy="1869742"/>
              </a:xfrm>
            </p:grpSpPr>
            <p:grpSp>
              <p:nvGrpSpPr>
                <p:cNvPr id="18" name="Google Shape;163;p1">
                  <a:extLst>
                    <a:ext uri="{FF2B5EF4-FFF2-40B4-BE49-F238E27FC236}">
                      <a16:creationId xmlns:a16="http://schemas.microsoft.com/office/drawing/2014/main" id="{1ED4D63F-4201-4AFB-937C-1B067A6EBC0B}"/>
                    </a:ext>
                  </a:extLst>
                </p:cNvPr>
                <p:cNvGrpSpPr/>
                <p:nvPr/>
              </p:nvGrpSpPr>
              <p:grpSpPr>
                <a:xfrm>
                  <a:off x="1385272" y="2618182"/>
                  <a:ext cx="1869742" cy="1869742"/>
                  <a:chOff x="1105470" y="385244"/>
                  <a:chExt cx="1869742" cy="1869742"/>
                </a:xfrm>
              </p:grpSpPr>
              <p:sp>
                <p:nvSpPr>
                  <p:cNvPr id="20" name="Google Shape;164;p1">
                    <a:extLst>
                      <a:ext uri="{FF2B5EF4-FFF2-40B4-BE49-F238E27FC236}">
                        <a16:creationId xmlns:a16="http://schemas.microsoft.com/office/drawing/2014/main" id="{57941BDA-7478-4032-9414-F5EA83C98DCF}"/>
                      </a:ext>
                    </a:extLst>
                  </p:cNvPr>
                  <p:cNvSpPr/>
                  <p:nvPr/>
                </p:nvSpPr>
                <p:spPr>
                  <a:xfrm>
                    <a:off x="1168093" y="447867"/>
                    <a:ext cx="1744496" cy="1744496"/>
                  </a:xfrm>
                  <a:prstGeom prst="ellipse">
                    <a:avLst/>
                  </a:prstGeom>
                  <a:solidFill>
                    <a:srgbClr val="3ECE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165;p1">
                    <a:extLst>
                      <a:ext uri="{FF2B5EF4-FFF2-40B4-BE49-F238E27FC236}">
                        <a16:creationId xmlns:a16="http://schemas.microsoft.com/office/drawing/2014/main" id="{145EB73A-0301-4258-9124-DF9FB85F77A5}"/>
                      </a:ext>
                    </a:extLst>
                  </p:cNvPr>
                  <p:cNvSpPr/>
                  <p:nvPr/>
                </p:nvSpPr>
                <p:spPr>
                  <a:xfrm>
                    <a:off x="1105470" y="385244"/>
                    <a:ext cx="1869742" cy="1869742"/>
                  </a:xfrm>
                  <a:prstGeom prst="ellipse">
                    <a:avLst/>
                  </a:prstGeom>
                  <a:noFill/>
                  <a:ln w="19050" cap="flat" cmpd="sng">
                    <a:solidFill>
                      <a:srgbClr val="3ECEF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166;p1">
                    <a:extLst>
                      <a:ext uri="{FF2B5EF4-FFF2-40B4-BE49-F238E27FC236}">
                        <a16:creationId xmlns:a16="http://schemas.microsoft.com/office/drawing/2014/main" id="{5CC6BF3E-4559-4596-A223-CFC17035EED2}"/>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 name="Google Shape;167;p1">
                    <a:extLst>
                      <a:ext uri="{FF2B5EF4-FFF2-40B4-BE49-F238E27FC236}">
                        <a16:creationId xmlns:a16="http://schemas.microsoft.com/office/drawing/2014/main" id="{8F9B21AB-E6BA-419B-BF0F-07CAD3A73920}"/>
                      </a:ext>
                    </a:extLst>
                  </p:cNvPr>
                  <p:cNvGrpSpPr/>
                  <p:nvPr/>
                </p:nvGrpSpPr>
                <p:grpSpPr>
                  <a:xfrm>
                    <a:off x="1392869" y="677439"/>
                    <a:ext cx="1285351" cy="1285351"/>
                    <a:chOff x="1282890" y="562664"/>
                    <a:chExt cx="1514902" cy="1514902"/>
                  </a:xfrm>
                </p:grpSpPr>
                <p:sp>
                  <p:nvSpPr>
                    <p:cNvPr id="24" name="Google Shape;168;p1">
                      <a:extLst>
                        <a:ext uri="{FF2B5EF4-FFF2-40B4-BE49-F238E27FC236}">
                          <a16:creationId xmlns:a16="http://schemas.microsoft.com/office/drawing/2014/main" id="{5F552D75-02CD-4252-9556-14A66D536CDD}"/>
                        </a:ext>
                      </a:extLst>
                    </p:cNvPr>
                    <p:cNvSpPr/>
                    <p:nvPr/>
                  </p:nvSpPr>
                  <p:spPr>
                    <a:xfrm>
                      <a:off x="1282890" y="562664"/>
                      <a:ext cx="1514902" cy="1514902"/>
                    </a:xfrm>
                    <a:prstGeom prst="ellipse">
                      <a:avLst/>
                    </a:prstGeom>
                    <a:noFill/>
                    <a:ln w="57150" cap="flat" cmpd="sng">
                      <a:solidFill>
                        <a:srgbClr val="83E2F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69;p1">
                      <a:extLst>
                        <a:ext uri="{FF2B5EF4-FFF2-40B4-BE49-F238E27FC236}">
                          <a16:creationId xmlns:a16="http://schemas.microsoft.com/office/drawing/2014/main" id="{3FCEF740-24DC-45A8-AA4F-3D375EA6223D}"/>
                        </a:ext>
                      </a:extLst>
                    </p:cNvPr>
                    <p:cNvSpPr/>
                    <p:nvPr/>
                  </p:nvSpPr>
                  <p:spPr>
                    <a:xfrm>
                      <a:off x="1310269" y="585169"/>
                      <a:ext cx="1469894" cy="1469894"/>
                    </a:xfrm>
                    <a:prstGeom prst="ellipse">
                      <a:avLst/>
                    </a:prstGeom>
                    <a:solidFill>
                      <a:srgbClr val="F2F2F2"/>
                    </a:solidFill>
                    <a:ln w="19050" cap="flat" cmpd="sng">
                      <a:solidFill>
                        <a:srgbClr val="42BD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19" name="Google Shape;170;p1">
                  <a:extLst>
                    <a:ext uri="{FF2B5EF4-FFF2-40B4-BE49-F238E27FC236}">
                      <a16:creationId xmlns:a16="http://schemas.microsoft.com/office/drawing/2014/main" id="{7B5489D4-BF1E-4D05-A5C6-6706C9BCF910}"/>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6" name="Google Shape;171;p1">
                <a:extLst>
                  <a:ext uri="{FF2B5EF4-FFF2-40B4-BE49-F238E27FC236}">
                    <a16:creationId xmlns:a16="http://schemas.microsoft.com/office/drawing/2014/main" id="{1B0D0BAD-3B5B-44FB-A851-50DD2C8ACA57}"/>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7" name="Google Shape;172;p1">
                <a:extLst>
                  <a:ext uri="{FF2B5EF4-FFF2-40B4-BE49-F238E27FC236}">
                    <a16:creationId xmlns:a16="http://schemas.microsoft.com/office/drawing/2014/main" id="{2C3FB0B6-8A31-4C42-9FA6-DF4A9115F8ED}"/>
                  </a:ext>
                </a:extLst>
              </p:cNvPr>
              <p:cNvCxnSpPr/>
              <p:nvPr/>
            </p:nvCxnSpPr>
            <p:spPr>
              <a:xfrm rot="10800000">
                <a:off x="3040895" y="4934077"/>
                <a:ext cx="153124" cy="0"/>
              </a:xfrm>
              <a:prstGeom prst="straightConnector1">
                <a:avLst/>
              </a:prstGeom>
              <a:noFill/>
              <a:ln w="19050" cap="flat" cmpd="sng">
                <a:solidFill>
                  <a:schemeClr val="dk1"/>
                </a:solidFill>
                <a:prstDash val="solid"/>
                <a:miter lim="800000"/>
                <a:headEnd type="none" w="sm" len="sm"/>
                <a:tailEnd type="none" w="sm" len="sm"/>
              </a:ln>
            </p:spPr>
          </p:cxnSp>
        </p:grpSp>
        <p:pic>
          <p:nvPicPr>
            <p:cNvPr id="8" name="Google Shape;173;p1">
              <a:extLst>
                <a:ext uri="{FF2B5EF4-FFF2-40B4-BE49-F238E27FC236}">
                  <a16:creationId xmlns:a16="http://schemas.microsoft.com/office/drawing/2014/main" id="{5FAC00B5-DE20-4176-B1B8-029851208C96}"/>
                </a:ext>
              </a:extLst>
            </p:cNvPr>
            <p:cNvPicPr preferRelativeResize="0"/>
            <p:nvPr/>
          </p:nvPicPr>
          <p:blipFill rotWithShape="1">
            <a:blip r:embed="rId5">
              <a:alphaModFix/>
            </a:blip>
            <a:srcRect/>
            <a:stretch/>
          </p:blipFill>
          <p:spPr>
            <a:xfrm>
              <a:off x="6539746" y="5317997"/>
              <a:ext cx="537490" cy="537490"/>
            </a:xfrm>
            <a:prstGeom prst="rect">
              <a:avLst/>
            </a:prstGeom>
            <a:noFill/>
            <a:ln>
              <a:noFill/>
            </a:ln>
          </p:spPr>
        </p:pic>
        <p:sp>
          <p:nvSpPr>
            <p:cNvPr id="9" name="Google Shape;174;p1">
              <a:extLst>
                <a:ext uri="{FF2B5EF4-FFF2-40B4-BE49-F238E27FC236}">
                  <a16:creationId xmlns:a16="http://schemas.microsoft.com/office/drawing/2014/main" id="{F4E6AED6-BCA8-4621-93E0-84F985DD1A93}"/>
                </a:ext>
              </a:extLst>
            </p:cNvPr>
            <p:cNvSpPr/>
            <p:nvPr/>
          </p:nvSpPr>
          <p:spPr>
            <a:xfrm>
              <a:off x="6719764" y="5370289"/>
              <a:ext cx="302648" cy="206817"/>
            </a:xfrm>
            <a:prstGeom prst="rect">
              <a:avLst/>
            </a:prstGeom>
            <a:noFill/>
            <a:ln w="19050" cap="flat" cmpd="sng">
              <a:solidFill>
                <a:srgbClr val="83E2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5;p1">
              <a:extLst>
                <a:ext uri="{FF2B5EF4-FFF2-40B4-BE49-F238E27FC236}">
                  <a16:creationId xmlns:a16="http://schemas.microsoft.com/office/drawing/2014/main" id="{EB057939-A9A2-404B-8F75-1F68E8BD8995}"/>
                </a:ext>
              </a:extLst>
            </p:cNvPr>
            <p:cNvSpPr/>
            <p:nvPr/>
          </p:nvSpPr>
          <p:spPr>
            <a:xfrm>
              <a:off x="6603192" y="5524137"/>
              <a:ext cx="64310" cy="146413"/>
            </a:xfrm>
            <a:prstGeom prst="rect">
              <a:avLst/>
            </a:prstGeom>
            <a:solidFill>
              <a:srgbClr val="83E2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1" name="Google Shape;176;p1">
              <a:extLst>
                <a:ext uri="{FF2B5EF4-FFF2-40B4-BE49-F238E27FC236}">
                  <a16:creationId xmlns:a16="http://schemas.microsoft.com/office/drawing/2014/main" id="{BDABE89A-2B24-4A0B-9E6F-ACD46782C72B}"/>
                </a:ext>
              </a:extLst>
            </p:cNvPr>
            <p:cNvCxnSpPr/>
            <p:nvPr/>
          </p:nvCxnSpPr>
          <p:spPr>
            <a:xfrm rot="10800000">
              <a:off x="6762761" y="525810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2" name="Google Shape;177;p1">
              <a:extLst>
                <a:ext uri="{FF2B5EF4-FFF2-40B4-BE49-F238E27FC236}">
                  <a16:creationId xmlns:a16="http://schemas.microsoft.com/office/drawing/2014/main" id="{32FCB4AD-7548-4705-978A-8B51928512D3}"/>
                </a:ext>
              </a:extLst>
            </p:cNvPr>
            <p:cNvCxnSpPr/>
            <p:nvPr/>
          </p:nvCxnSpPr>
          <p:spPr>
            <a:xfrm rot="10800000">
              <a:off x="7039147" y="570769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3" name="Google Shape;178;p1">
              <a:extLst>
                <a:ext uri="{FF2B5EF4-FFF2-40B4-BE49-F238E27FC236}">
                  <a16:creationId xmlns:a16="http://schemas.microsoft.com/office/drawing/2014/main" id="{EE3FB2A7-B362-4D54-9E3D-985B7AC1A65A}"/>
                </a:ext>
              </a:extLst>
            </p:cNvPr>
            <p:cNvCxnSpPr/>
            <p:nvPr/>
          </p:nvCxnSpPr>
          <p:spPr>
            <a:xfrm rot="10800000">
              <a:off x="6762761" y="579829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4" name="Google Shape;179;p1">
              <a:extLst>
                <a:ext uri="{FF2B5EF4-FFF2-40B4-BE49-F238E27FC236}">
                  <a16:creationId xmlns:a16="http://schemas.microsoft.com/office/drawing/2014/main" id="{23CC2E07-9C79-4DDC-93EF-C3E809F13B23}"/>
                </a:ext>
              </a:extLst>
            </p:cNvPr>
            <p:cNvCxnSpPr/>
            <p:nvPr/>
          </p:nvCxnSpPr>
          <p:spPr>
            <a:xfrm rot="10800000">
              <a:off x="7090374" y="5452009"/>
              <a:ext cx="34914" cy="0"/>
            </a:xfrm>
            <a:prstGeom prst="straightConnector1">
              <a:avLst/>
            </a:prstGeom>
            <a:noFill/>
            <a:ln w="19050" cap="flat" cmpd="sng">
              <a:solidFill>
                <a:schemeClr val="dk1"/>
              </a:solidFill>
              <a:prstDash val="solid"/>
              <a:miter lim="800000"/>
              <a:headEnd type="none" w="sm" len="sm"/>
              <a:tailEnd type="none" w="sm" len="sm"/>
            </a:ln>
          </p:spPr>
        </p:cxnSp>
      </p:grpSp>
      <p:sp>
        <p:nvSpPr>
          <p:cNvPr id="26" name="TextBox 25">
            <a:extLst>
              <a:ext uri="{FF2B5EF4-FFF2-40B4-BE49-F238E27FC236}">
                <a16:creationId xmlns:a16="http://schemas.microsoft.com/office/drawing/2014/main" id="{DF09491E-FDB2-4D14-90E6-7F2D238C5214}"/>
              </a:ext>
            </a:extLst>
          </p:cNvPr>
          <p:cNvSpPr txBox="1"/>
          <p:nvPr/>
        </p:nvSpPr>
        <p:spPr>
          <a:xfrm>
            <a:off x="616201" y="2705760"/>
            <a:ext cx="5119657" cy="3693319"/>
          </a:xfrm>
          <a:prstGeom prst="rect">
            <a:avLst/>
          </a:prstGeom>
          <a:blipFill>
            <a:blip r:embed="rId6"/>
            <a:tile tx="0" ty="0" sx="100000" sy="100000" flip="none" algn="tl"/>
          </a:blipFill>
          <a:ln w="28575">
            <a:solidFill>
              <a:srgbClr val="3ECEFE"/>
            </a:solidFill>
          </a:ln>
        </p:spPr>
        <p:txBody>
          <a:bodyPr wrap="square">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Worksheet: When the debits and credits on the trial balance don’t match, the bookkeeper must look for errors and make corrective adjustments that are tracked on a worksheet.</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This step is only necessary when the ending balance does not match up. Accounting errors usually happen from mathematics slips incorrect, posting or in accurate transcription.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Whatever the scenario a book keeper needs to find out where the error took place.</a:t>
            </a:r>
          </a:p>
        </p:txBody>
      </p:sp>
      <p:pic>
        <p:nvPicPr>
          <p:cNvPr id="28" name="Picture 27">
            <a:extLst>
              <a:ext uri="{FF2B5EF4-FFF2-40B4-BE49-F238E27FC236}">
                <a16:creationId xmlns:a16="http://schemas.microsoft.com/office/drawing/2014/main" id="{A08AD570-C8E7-4226-A3E8-F3A3208100AF}"/>
              </a:ext>
            </a:extLst>
          </p:cNvPr>
          <p:cNvPicPr>
            <a:picLocks noChangeAspect="1"/>
          </p:cNvPicPr>
          <p:nvPr/>
        </p:nvPicPr>
        <p:blipFill rotWithShape="1">
          <a:blip r:embed="rId7">
            <a:extLst>
              <a:ext uri="{28A0092B-C50C-407E-A947-70E740481C1C}">
                <a14:useLocalDpi xmlns:a14="http://schemas.microsoft.com/office/drawing/2010/main" val="0"/>
              </a:ext>
            </a:extLst>
          </a:blip>
          <a:srcRect l="4670" r="3905"/>
          <a:stretch/>
        </p:blipFill>
        <p:spPr>
          <a:xfrm>
            <a:off x="6199834" y="1581676"/>
            <a:ext cx="5689122" cy="4868972"/>
          </a:xfrm>
          <a:prstGeom prst="rect">
            <a:avLst/>
          </a:prstGeom>
          <a:solidFill>
            <a:srgbClr val="3ECEFE"/>
          </a:solidFill>
          <a:ln w="28575">
            <a:solidFill>
              <a:srgbClr val="3ECEFE"/>
            </a:solidFill>
          </a:ln>
        </p:spPr>
      </p:pic>
    </p:spTree>
    <p:extLst>
      <p:ext uri="{BB962C8B-B14F-4D97-AF65-F5344CB8AC3E}">
        <p14:creationId xmlns:p14="http://schemas.microsoft.com/office/powerpoint/2010/main" val="169708270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90E1020-826B-4C54-9CE5-D81C7190BF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1000"/>
                    </a14:imgEffect>
                    <a14:imgEffect>
                      <a14:colorTemperature colorTemp="11500"/>
                    </a14:imgEffect>
                    <a14:imgEffect>
                      <a14:saturation sat="222000"/>
                    </a14:imgEffect>
                    <a14:imgEffect>
                      <a14:brightnessContrast bright="-43000" contrast="-3000"/>
                    </a14:imgEffect>
                  </a14:imgLayer>
                </a14:imgProps>
              </a:ext>
              <a:ext uri="{28A0092B-C50C-407E-A947-70E740481C1C}">
                <a14:useLocalDpi xmlns:a14="http://schemas.microsoft.com/office/drawing/2010/main" val="0"/>
              </a:ext>
            </a:extLst>
          </a:blip>
          <a:stretch>
            <a:fillRect/>
          </a:stretch>
        </p:blipFill>
        <p:spPr>
          <a:xfrm>
            <a:off x="1" y="-2408"/>
            <a:ext cx="12192000" cy="6860408"/>
          </a:xfrm>
          <a:prstGeom prst="rect">
            <a:avLst/>
          </a:prstGeom>
        </p:spPr>
      </p:pic>
      <p:grpSp>
        <p:nvGrpSpPr>
          <p:cNvPr id="4" name="Group 3">
            <a:extLst>
              <a:ext uri="{FF2B5EF4-FFF2-40B4-BE49-F238E27FC236}">
                <a16:creationId xmlns:a16="http://schemas.microsoft.com/office/drawing/2014/main" id="{0A8B9924-8D9D-4094-BF39-C30A0B38BC0A}"/>
              </a:ext>
            </a:extLst>
          </p:cNvPr>
          <p:cNvGrpSpPr/>
          <p:nvPr/>
        </p:nvGrpSpPr>
        <p:grpSpPr>
          <a:xfrm>
            <a:off x="2674278" y="507567"/>
            <a:ext cx="7785902" cy="966787"/>
            <a:chOff x="2757406" y="364329"/>
            <a:chExt cx="7785902" cy="966787"/>
          </a:xfrm>
        </p:grpSpPr>
        <p:sp>
          <p:nvSpPr>
            <p:cNvPr id="2" name="Rectangle: Rounded Corners 1">
              <a:extLst>
                <a:ext uri="{FF2B5EF4-FFF2-40B4-BE49-F238E27FC236}">
                  <a16:creationId xmlns:a16="http://schemas.microsoft.com/office/drawing/2014/main" id="{07DDB0CF-FC4E-42D0-B0DF-5B1A92A49030}"/>
                </a:ext>
              </a:extLst>
            </p:cNvPr>
            <p:cNvSpPr/>
            <p:nvPr/>
          </p:nvSpPr>
          <p:spPr>
            <a:xfrm>
              <a:off x="2757406" y="364329"/>
              <a:ext cx="7785902" cy="966787"/>
            </a:xfrm>
            <a:prstGeom prst="roundRect">
              <a:avLst>
                <a:gd name="adj" fmla="val 50000"/>
              </a:avLst>
            </a:prstGeom>
            <a:solidFill>
              <a:srgbClr val="A079B6"/>
            </a:solidFill>
            <a:ln>
              <a:solidFill>
                <a:schemeClr val="tx1"/>
              </a:solid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5F92693-12C4-4404-AFCB-8E7DE419CF72}"/>
                </a:ext>
              </a:extLst>
            </p:cNvPr>
            <p:cNvSpPr/>
            <p:nvPr/>
          </p:nvSpPr>
          <p:spPr>
            <a:xfrm>
              <a:off x="3240895" y="571867"/>
              <a:ext cx="6818925" cy="551712"/>
            </a:xfrm>
            <a:prstGeom prst="roundRect">
              <a:avLst>
                <a:gd name="adj" fmla="val 50000"/>
              </a:avLst>
            </a:prstGeom>
            <a:solidFill>
              <a:schemeClr val="tx1"/>
            </a:solidFill>
            <a:ln>
              <a:solidFill>
                <a:srgbClr val="FFFF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079B6"/>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Adjust journal entries and fix errors</a:t>
              </a:r>
            </a:p>
          </p:txBody>
        </p:sp>
      </p:grpSp>
      <p:sp>
        <p:nvSpPr>
          <p:cNvPr id="6" name="TextBox 5">
            <a:extLst>
              <a:ext uri="{FF2B5EF4-FFF2-40B4-BE49-F238E27FC236}">
                <a16:creationId xmlns:a16="http://schemas.microsoft.com/office/drawing/2014/main" id="{D0EE28C1-6747-4CF7-BAC7-8FDF935B3589}"/>
              </a:ext>
            </a:extLst>
          </p:cNvPr>
          <p:cNvSpPr txBox="1"/>
          <p:nvPr/>
        </p:nvSpPr>
        <p:spPr>
          <a:xfrm rot="19276805">
            <a:off x="72816" y="206397"/>
            <a:ext cx="797398" cy="369332"/>
          </a:xfrm>
          <a:prstGeom prst="rect">
            <a:avLst/>
          </a:prstGeom>
          <a:solidFill>
            <a:schemeClr val="bg1"/>
          </a:solidFill>
          <a:ln>
            <a:solidFill>
              <a:schemeClr val="accent4">
                <a:lumMod val="60000"/>
                <a:lumOff val="40000"/>
              </a:schemeClr>
            </a:solidFill>
          </a:ln>
        </p:spPr>
        <p:txBody>
          <a:bodyPr wrap="none" rtlCol="0">
            <a:spAutoFit/>
          </a:bodyPr>
          <a:lstStyle/>
          <a:p>
            <a:r>
              <a:rPr lang="en-US" b="1" dirty="0">
                <a:solidFill>
                  <a:schemeClr val="tx2">
                    <a:lumMod val="50000"/>
                  </a:schemeClr>
                </a:solidFill>
                <a:effectLst>
                  <a:outerShdw blurRad="38100" dist="38100" dir="2700000" algn="tl">
                    <a:srgbClr val="000000">
                      <a:alpha val="43137"/>
                    </a:srgbClr>
                  </a:outerShdw>
                </a:effectLst>
              </a:rPr>
              <a:t>Step-6</a:t>
            </a:r>
          </a:p>
        </p:txBody>
      </p:sp>
      <p:grpSp>
        <p:nvGrpSpPr>
          <p:cNvPr id="5" name="Google Shape;184;p1">
            <a:extLst>
              <a:ext uri="{FF2B5EF4-FFF2-40B4-BE49-F238E27FC236}">
                <a16:creationId xmlns:a16="http://schemas.microsoft.com/office/drawing/2014/main" id="{23929FC9-633D-4D0D-ABC0-FF52E2432C9F}"/>
              </a:ext>
            </a:extLst>
          </p:cNvPr>
          <p:cNvGrpSpPr/>
          <p:nvPr/>
        </p:nvGrpSpPr>
        <p:grpSpPr>
          <a:xfrm>
            <a:off x="471515" y="391063"/>
            <a:ext cx="1539705" cy="1539705"/>
            <a:chOff x="7651365" y="3854931"/>
            <a:chExt cx="1539705" cy="1539705"/>
          </a:xfrm>
        </p:grpSpPr>
        <p:grpSp>
          <p:nvGrpSpPr>
            <p:cNvPr id="7" name="Google Shape;185;p1">
              <a:extLst>
                <a:ext uri="{FF2B5EF4-FFF2-40B4-BE49-F238E27FC236}">
                  <a16:creationId xmlns:a16="http://schemas.microsoft.com/office/drawing/2014/main" id="{AA1E4893-65FF-4AC6-9762-BB7737E728DD}"/>
                </a:ext>
              </a:extLst>
            </p:cNvPr>
            <p:cNvGrpSpPr/>
            <p:nvPr/>
          </p:nvGrpSpPr>
          <p:grpSpPr>
            <a:xfrm>
              <a:off x="7651365" y="3854931"/>
              <a:ext cx="1539705" cy="1539705"/>
              <a:chOff x="7651365" y="3854931"/>
              <a:chExt cx="1539705" cy="1539705"/>
            </a:xfrm>
          </p:grpSpPr>
          <p:grpSp>
            <p:nvGrpSpPr>
              <p:cNvPr id="10" name="Google Shape;186;p1">
                <a:extLst>
                  <a:ext uri="{FF2B5EF4-FFF2-40B4-BE49-F238E27FC236}">
                    <a16:creationId xmlns:a16="http://schemas.microsoft.com/office/drawing/2014/main" id="{9716A490-418F-471B-BA9B-F1D0EE3C0AC7}"/>
                  </a:ext>
                </a:extLst>
              </p:cNvPr>
              <p:cNvGrpSpPr/>
              <p:nvPr/>
            </p:nvGrpSpPr>
            <p:grpSpPr>
              <a:xfrm>
                <a:off x="7651365" y="3854931"/>
                <a:ext cx="1539705" cy="1539705"/>
                <a:chOff x="1385272" y="2618182"/>
                <a:chExt cx="1869742" cy="1869742"/>
              </a:xfrm>
            </p:grpSpPr>
            <p:grpSp>
              <p:nvGrpSpPr>
                <p:cNvPr id="19" name="Google Shape;187;p1">
                  <a:extLst>
                    <a:ext uri="{FF2B5EF4-FFF2-40B4-BE49-F238E27FC236}">
                      <a16:creationId xmlns:a16="http://schemas.microsoft.com/office/drawing/2014/main" id="{4F4A5830-07E9-431F-A03B-757383FE571F}"/>
                    </a:ext>
                  </a:extLst>
                </p:cNvPr>
                <p:cNvGrpSpPr/>
                <p:nvPr/>
              </p:nvGrpSpPr>
              <p:grpSpPr>
                <a:xfrm>
                  <a:off x="1385272" y="2618182"/>
                  <a:ext cx="1869742" cy="1869742"/>
                  <a:chOff x="1105470" y="385244"/>
                  <a:chExt cx="1869742" cy="1869742"/>
                </a:xfrm>
              </p:grpSpPr>
              <p:sp>
                <p:nvSpPr>
                  <p:cNvPr id="21" name="Google Shape;188;p1">
                    <a:extLst>
                      <a:ext uri="{FF2B5EF4-FFF2-40B4-BE49-F238E27FC236}">
                        <a16:creationId xmlns:a16="http://schemas.microsoft.com/office/drawing/2014/main" id="{C50A2CC8-4DEC-451D-83D5-F4CB464DD8AB}"/>
                      </a:ext>
                    </a:extLst>
                  </p:cNvPr>
                  <p:cNvSpPr/>
                  <p:nvPr/>
                </p:nvSpPr>
                <p:spPr>
                  <a:xfrm>
                    <a:off x="1168093" y="447867"/>
                    <a:ext cx="1744496" cy="1744496"/>
                  </a:xfrm>
                  <a:prstGeom prst="ellipse">
                    <a:avLst/>
                  </a:prstGeom>
                  <a:solidFill>
                    <a:srgbClr val="A179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189;p1">
                    <a:extLst>
                      <a:ext uri="{FF2B5EF4-FFF2-40B4-BE49-F238E27FC236}">
                        <a16:creationId xmlns:a16="http://schemas.microsoft.com/office/drawing/2014/main" id="{185BAB73-D2F0-4828-8649-CCA3FFB02B8E}"/>
                      </a:ext>
                    </a:extLst>
                  </p:cNvPr>
                  <p:cNvSpPr/>
                  <p:nvPr/>
                </p:nvSpPr>
                <p:spPr>
                  <a:xfrm>
                    <a:off x="1105470" y="385244"/>
                    <a:ext cx="1869742" cy="1869742"/>
                  </a:xfrm>
                  <a:prstGeom prst="ellipse">
                    <a:avLst/>
                  </a:prstGeom>
                  <a:noFill/>
                  <a:ln w="19050" cap="flat" cmpd="sng">
                    <a:solidFill>
                      <a:srgbClr val="A179B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90;p1">
                    <a:extLst>
                      <a:ext uri="{FF2B5EF4-FFF2-40B4-BE49-F238E27FC236}">
                        <a16:creationId xmlns:a16="http://schemas.microsoft.com/office/drawing/2014/main" id="{28817D5D-683B-4A40-B412-66E1E195B1B9}"/>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191;p1">
                    <a:extLst>
                      <a:ext uri="{FF2B5EF4-FFF2-40B4-BE49-F238E27FC236}">
                        <a16:creationId xmlns:a16="http://schemas.microsoft.com/office/drawing/2014/main" id="{D29C0E65-5DD4-4D59-AD45-78653748BEBC}"/>
                      </a:ext>
                    </a:extLst>
                  </p:cNvPr>
                  <p:cNvGrpSpPr/>
                  <p:nvPr/>
                </p:nvGrpSpPr>
                <p:grpSpPr>
                  <a:xfrm>
                    <a:off x="1392869" y="677439"/>
                    <a:ext cx="1285351" cy="1285351"/>
                    <a:chOff x="1282890" y="562664"/>
                    <a:chExt cx="1514902" cy="1514902"/>
                  </a:xfrm>
                </p:grpSpPr>
                <p:sp>
                  <p:nvSpPr>
                    <p:cNvPr id="25" name="Google Shape;192;p1">
                      <a:extLst>
                        <a:ext uri="{FF2B5EF4-FFF2-40B4-BE49-F238E27FC236}">
                          <a16:creationId xmlns:a16="http://schemas.microsoft.com/office/drawing/2014/main" id="{30039CB1-EE47-466D-A34A-EE885E9B564A}"/>
                        </a:ext>
                      </a:extLst>
                    </p:cNvPr>
                    <p:cNvSpPr/>
                    <p:nvPr/>
                  </p:nvSpPr>
                  <p:spPr>
                    <a:xfrm>
                      <a:off x="1282890" y="562664"/>
                      <a:ext cx="1514902" cy="1514902"/>
                    </a:xfrm>
                    <a:prstGeom prst="ellipse">
                      <a:avLst/>
                    </a:prstGeom>
                    <a:noFill/>
                    <a:ln w="57150" cap="flat" cmpd="sng">
                      <a:solidFill>
                        <a:srgbClr val="A481D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93;p1">
                      <a:extLst>
                        <a:ext uri="{FF2B5EF4-FFF2-40B4-BE49-F238E27FC236}">
                          <a16:creationId xmlns:a16="http://schemas.microsoft.com/office/drawing/2014/main" id="{4F43D246-55BB-4789-815A-B7C29722CA0F}"/>
                        </a:ext>
                      </a:extLst>
                    </p:cNvPr>
                    <p:cNvSpPr/>
                    <p:nvPr/>
                  </p:nvSpPr>
                  <p:spPr>
                    <a:xfrm>
                      <a:off x="1308456" y="585167"/>
                      <a:ext cx="1469894" cy="1469894"/>
                    </a:xfrm>
                    <a:prstGeom prst="ellipse">
                      <a:avLst/>
                    </a:prstGeom>
                    <a:solidFill>
                      <a:srgbClr val="F2F2F2"/>
                    </a:solidFill>
                    <a:ln w="19050" cap="flat" cmpd="sng">
                      <a:solidFill>
                        <a:srgbClr val="8469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cxnSp>
              <p:nvCxnSpPr>
                <p:cNvPr id="20" name="Google Shape;194;p1">
                  <a:extLst>
                    <a:ext uri="{FF2B5EF4-FFF2-40B4-BE49-F238E27FC236}">
                      <a16:creationId xmlns:a16="http://schemas.microsoft.com/office/drawing/2014/main" id="{6795354A-E754-44AC-B1EF-F462DD40D584}"/>
                    </a:ext>
                  </a:extLst>
                </p:cNvPr>
                <p:cNvCxnSpPr/>
                <p:nvPr/>
              </p:nvCxnSpPr>
              <p:spPr>
                <a:xfrm rot="10800000">
                  <a:off x="2065349" y="3893033"/>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11" name="Google Shape;195;p1">
                <a:extLst>
                  <a:ext uri="{FF2B5EF4-FFF2-40B4-BE49-F238E27FC236}">
                    <a16:creationId xmlns:a16="http://schemas.microsoft.com/office/drawing/2014/main" id="{8263C0A9-1E9E-4714-8B47-6C9D4D8B2AF5}"/>
                  </a:ext>
                </a:extLst>
              </p:cNvPr>
              <p:cNvPicPr preferRelativeResize="0"/>
              <p:nvPr/>
            </p:nvPicPr>
            <p:blipFill rotWithShape="1">
              <a:blip r:embed="rId5">
                <a:alphaModFix/>
              </a:blip>
              <a:srcRect/>
              <a:stretch/>
            </p:blipFill>
            <p:spPr>
              <a:xfrm>
                <a:off x="8170069" y="4315008"/>
                <a:ext cx="556671" cy="564797"/>
              </a:xfrm>
              <a:prstGeom prst="rect">
                <a:avLst/>
              </a:prstGeom>
              <a:noFill/>
              <a:ln>
                <a:noFill/>
              </a:ln>
            </p:spPr>
          </p:pic>
          <p:cxnSp>
            <p:nvCxnSpPr>
              <p:cNvPr id="12" name="Google Shape;196;p1">
                <a:extLst>
                  <a:ext uri="{FF2B5EF4-FFF2-40B4-BE49-F238E27FC236}">
                    <a16:creationId xmlns:a16="http://schemas.microsoft.com/office/drawing/2014/main" id="{56E0F946-C24F-4459-83B0-B55AACF23CA7}"/>
                  </a:ext>
                </a:extLst>
              </p:cNvPr>
              <p:cNvCxnSpPr/>
              <p:nvPr/>
            </p:nvCxnSpPr>
            <p:spPr>
              <a:xfrm rot="10800000">
                <a:off x="8133770" y="469996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3" name="Google Shape;197;p1">
                <a:extLst>
                  <a:ext uri="{FF2B5EF4-FFF2-40B4-BE49-F238E27FC236}">
                    <a16:creationId xmlns:a16="http://schemas.microsoft.com/office/drawing/2014/main" id="{DBB7D046-8F16-4026-AF43-29E2A9057579}"/>
                  </a:ext>
                </a:extLst>
              </p:cNvPr>
              <p:cNvCxnSpPr/>
              <p:nvPr/>
            </p:nvCxnSpPr>
            <p:spPr>
              <a:xfrm rot="10800000">
                <a:off x="8317836" y="485882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4" name="Google Shape;198;p1">
                <a:extLst>
                  <a:ext uri="{FF2B5EF4-FFF2-40B4-BE49-F238E27FC236}">
                    <a16:creationId xmlns:a16="http://schemas.microsoft.com/office/drawing/2014/main" id="{3D4F5628-4B0E-4EE5-9819-02DF1D883F2C}"/>
                  </a:ext>
                </a:extLst>
              </p:cNvPr>
              <p:cNvCxnSpPr/>
              <p:nvPr/>
            </p:nvCxnSpPr>
            <p:spPr>
              <a:xfrm rot="10800000">
                <a:off x="8667978" y="4647710"/>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5" name="Google Shape;199;p1">
                <a:extLst>
                  <a:ext uri="{FF2B5EF4-FFF2-40B4-BE49-F238E27FC236}">
                    <a16:creationId xmlns:a16="http://schemas.microsoft.com/office/drawing/2014/main" id="{56F9277F-9337-42CD-A335-FB80A2449EAF}"/>
                  </a:ext>
                </a:extLst>
              </p:cNvPr>
              <p:cNvCxnSpPr/>
              <p:nvPr/>
            </p:nvCxnSpPr>
            <p:spPr>
              <a:xfrm rot="10800000">
                <a:off x="8153655" y="445482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6" name="Google Shape;200;p1">
                <a:extLst>
                  <a:ext uri="{FF2B5EF4-FFF2-40B4-BE49-F238E27FC236}">
                    <a16:creationId xmlns:a16="http://schemas.microsoft.com/office/drawing/2014/main" id="{01278FA6-6380-4DA6-B7AF-742856D48DC2}"/>
                  </a:ext>
                </a:extLst>
              </p:cNvPr>
              <p:cNvCxnSpPr/>
              <p:nvPr/>
            </p:nvCxnSpPr>
            <p:spPr>
              <a:xfrm rot="10800000">
                <a:off x="8639165" y="434929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7" name="Google Shape;201;p1">
                <a:extLst>
                  <a:ext uri="{FF2B5EF4-FFF2-40B4-BE49-F238E27FC236}">
                    <a16:creationId xmlns:a16="http://schemas.microsoft.com/office/drawing/2014/main" id="{673A65BD-6597-44AE-B6D9-B06BD6C9EA7D}"/>
                  </a:ext>
                </a:extLst>
              </p:cNvPr>
              <p:cNvCxnSpPr/>
              <p:nvPr/>
            </p:nvCxnSpPr>
            <p:spPr>
              <a:xfrm rot="10800000">
                <a:off x="8634858" y="4858645"/>
                <a:ext cx="125989" cy="0"/>
              </a:xfrm>
              <a:prstGeom prst="straightConnector1">
                <a:avLst/>
              </a:prstGeom>
              <a:noFill/>
              <a:ln w="19050" cap="flat" cmpd="sng">
                <a:solidFill>
                  <a:schemeClr val="dk1"/>
                </a:solidFill>
                <a:prstDash val="solid"/>
                <a:miter lim="800000"/>
                <a:headEnd type="none" w="sm" len="sm"/>
                <a:tailEnd type="none" w="sm" len="sm"/>
              </a:ln>
            </p:spPr>
          </p:cxnSp>
          <p:cxnSp>
            <p:nvCxnSpPr>
              <p:cNvPr id="18" name="Google Shape;202;p1">
                <a:extLst>
                  <a:ext uri="{FF2B5EF4-FFF2-40B4-BE49-F238E27FC236}">
                    <a16:creationId xmlns:a16="http://schemas.microsoft.com/office/drawing/2014/main" id="{1745C5DF-3986-4689-B7F2-33FBEBF6A6C1}"/>
                  </a:ext>
                </a:extLst>
              </p:cNvPr>
              <p:cNvCxnSpPr/>
              <p:nvPr/>
            </p:nvCxnSpPr>
            <p:spPr>
              <a:xfrm rot="10800000">
                <a:off x="8566567" y="4858823"/>
                <a:ext cx="44593" cy="0"/>
              </a:xfrm>
              <a:prstGeom prst="straightConnector1">
                <a:avLst/>
              </a:prstGeom>
              <a:noFill/>
              <a:ln w="19050" cap="flat" cmpd="sng">
                <a:solidFill>
                  <a:schemeClr val="dk1"/>
                </a:solidFill>
                <a:prstDash val="solid"/>
                <a:miter lim="800000"/>
                <a:headEnd type="none" w="sm" len="sm"/>
                <a:tailEnd type="none" w="sm" len="sm"/>
              </a:ln>
            </p:spPr>
          </p:cxnSp>
        </p:grpSp>
        <p:sp>
          <p:nvSpPr>
            <p:cNvPr id="8" name="Google Shape;203;p1">
              <a:extLst>
                <a:ext uri="{FF2B5EF4-FFF2-40B4-BE49-F238E27FC236}">
                  <a16:creationId xmlns:a16="http://schemas.microsoft.com/office/drawing/2014/main" id="{B3481A39-9BDC-40EE-B143-D5823FE87B6F}"/>
                </a:ext>
              </a:extLst>
            </p:cNvPr>
            <p:cNvSpPr/>
            <p:nvPr/>
          </p:nvSpPr>
          <p:spPr>
            <a:xfrm>
              <a:off x="8316377" y="4587447"/>
              <a:ext cx="74057" cy="149522"/>
            </a:xfrm>
            <a:prstGeom prst="rect">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204;p1">
              <a:extLst>
                <a:ext uri="{FF2B5EF4-FFF2-40B4-BE49-F238E27FC236}">
                  <a16:creationId xmlns:a16="http://schemas.microsoft.com/office/drawing/2014/main" id="{0579BB7A-6BB7-4A0F-9F91-1B95F156E14E}"/>
                </a:ext>
              </a:extLst>
            </p:cNvPr>
            <p:cNvSpPr/>
            <p:nvPr/>
          </p:nvSpPr>
          <p:spPr>
            <a:xfrm>
              <a:off x="8446627" y="4628776"/>
              <a:ext cx="99384" cy="80479"/>
            </a:xfrm>
            <a:prstGeom prst="star8">
              <a:avLst>
                <a:gd name="adj" fmla="val 37500"/>
              </a:avLst>
            </a:prstGeom>
            <a:solidFill>
              <a:srgbClr val="A48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8" name="TextBox 27">
            <a:extLst>
              <a:ext uri="{FF2B5EF4-FFF2-40B4-BE49-F238E27FC236}">
                <a16:creationId xmlns:a16="http://schemas.microsoft.com/office/drawing/2014/main" id="{60AB048C-AA9F-4D8F-8545-D12394DBC112}"/>
              </a:ext>
            </a:extLst>
          </p:cNvPr>
          <p:cNvSpPr txBox="1"/>
          <p:nvPr/>
        </p:nvSpPr>
        <p:spPr>
          <a:xfrm>
            <a:off x="616201" y="2765724"/>
            <a:ext cx="4996808" cy="3693319"/>
          </a:xfrm>
          <a:prstGeom prst="rect">
            <a:avLst/>
          </a:prstGeom>
          <a:blipFill>
            <a:blip r:embed="rId6"/>
            <a:tile tx="0" ty="0" sx="100000" sy="100000" flip="none" algn="tl"/>
          </a:blipFill>
          <a:ln w="28575">
            <a:solidFill>
              <a:srgbClr val="A079B6"/>
            </a:solidFill>
          </a:ln>
        </p:spPr>
        <p:txBody>
          <a:bodyPr wrap="square">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There are two ways to make correcting entries: reverse the incorrect entry and then use a second journal entry to record the transaction correctly, or make a single journal entry that, when combined with the original but incorrect entry, fixes the error.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Enter the difference (adjustment amount) in the correct account(s).</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latin typeface="Book Antiqua" panose="02040602050305030304" pitchFamily="18" charset="0"/>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latin typeface="Book Antiqua" panose="02040602050305030304" pitchFamily="18" charset="0"/>
              </a:rPr>
              <a:t> If the original entry was too low, increase an account. If the original entry was too high, decrease an account.</a:t>
            </a:r>
          </a:p>
        </p:txBody>
      </p:sp>
      <p:pic>
        <p:nvPicPr>
          <p:cNvPr id="30" name="Picture 29">
            <a:extLst>
              <a:ext uri="{FF2B5EF4-FFF2-40B4-BE49-F238E27FC236}">
                <a16:creationId xmlns:a16="http://schemas.microsoft.com/office/drawing/2014/main" id="{1474A446-FE64-4030-AFDE-75B4DEE8D11C}"/>
              </a:ext>
            </a:extLst>
          </p:cNvPr>
          <p:cNvPicPr>
            <a:picLocks noChangeAspect="1"/>
          </p:cNvPicPr>
          <p:nvPr/>
        </p:nvPicPr>
        <p:blipFill rotWithShape="1">
          <a:blip r:embed="rId7">
            <a:extLst>
              <a:ext uri="{28A0092B-C50C-407E-A947-70E740481C1C}">
                <a14:useLocalDpi xmlns:a14="http://schemas.microsoft.com/office/drawing/2010/main" val="0"/>
              </a:ext>
            </a:extLst>
          </a:blip>
          <a:srcRect l="9562" r="10003" b="13037"/>
          <a:stretch/>
        </p:blipFill>
        <p:spPr>
          <a:xfrm>
            <a:off x="6335361" y="1690149"/>
            <a:ext cx="5563787" cy="4823193"/>
          </a:xfrm>
          <a:prstGeom prst="rect">
            <a:avLst/>
          </a:prstGeom>
          <a:solidFill>
            <a:srgbClr val="A079B6"/>
          </a:solidFill>
          <a:ln w="28575">
            <a:solidFill>
              <a:srgbClr val="A079B6"/>
            </a:solidFill>
          </a:ln>
        </p:spPr>
      </p:pic>
    </p:spTree>
    <p:extLst>
      <p:ext uri="{BB962C8B-B14F-4D97-AF65-F5344CB8AC3E}">
        <p14:creationId xmlns:p14="http://schemas.microsoft.com/office/powerpoint/2010/main" val="2063318811"/>
      </p:ext>
    </p:extLst>
  </p:cSld>
  <p:clrMapOvr>
    <a:overrideClrMapping bg1="lt1" tx1="dk1" bg2="lt2" tx2="dk2" accent1="accent1" accent2="accent2" accent3="accent3" accent4="accent4" accent5="accent5" accent6="accent6" hlink="hlink" folHlink="folHlink"/>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287</TotalTime>
  <Words>872</Words>
  <Application>Microsoft Office PowerPoint</Application>
  <PresentationFormat>Widescreen</PresentationFormat>
  <Paragraphs>105</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Gulim</vt:lpstr>
      <vt:lpstr>Aharoni</vt:lpstr>
      <vt:lpstr>Algerian</vt:lpstr>
      <vt:lpstr>Arial</vt:lpstr>
      <vt:lpstr>Book Antiqua</vt:lpstr>
      <vt:lpstr>Calibri</vt:lpstr>
      <vt:lpstr>Calibri Light</vt:lpstr>
      <vt:lpstr>Montserrat</vt:lpstr>
      <vt:lpstr>Montserrat Light</vt:lpstr>
      <vt:lpstr>Twentieth Century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sm_ akil</dc:creator>
  <cp:lastModifiedBy>sm_ akil</cp:lastModifiedBy>
  <cp:revision>4</cp:revision>
  <dcterms:created xsi:type="dcterms:W3CDTF">2023-10-30T18:03:01Z</dcterms:created>
  <dcterms:modified xsi:type="dcterms:W3CDTF">2023-10-31T08:53:31Z</dcterms:modified>
</cp:coreProperties>
</file>